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ianna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A1FD"/>
    <a:srgbClr val="10F81B"/>
    <a:srgbClr val="F2ED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257" autoAdjust="0"/>
  </p:normalViewPr>
  <p:slideViewPr>
    <p:cSldViewPr>
      <p:cViewPr>
        <p:scale>
          <a:sx n="150" d="100"/>
          <a:sy n="150" d="100"/>
        </p:scale>
        <p:origin x="-552" y="10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0EF76B-0D69-47AF-9FAA-FCAD1DBA0C1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79B8193-788A-49E7-A8FD-A8D2126FAC9F}">
      <dgm:prSet phldrT="[Testo]"/>
      <dgm:spPr/>
      <dgm:t>
        <a:bodyPr/>
        <a:lstStyle/>
        <a:p>
          <a:r>
            <a:rPr lang="it-IT" dirty="0" smtClean="0"/>
            <a:t>GEASAR Spa</a:t>
          </a:r>
          <a:endParaRPr lang="it-IT" dirty="0"/>
        </a:p>
      </dgm:t>
    </dgm:pt>
    <dgm:pt modelId="{BAA92A3C-D58F-4AD5-835E-FE5147A1CED8}" type="parTrans" cxnId="{B9EF5347-8CA3-4CF2-923A-DA3068645D13}">
      <dgm:prSet/>
      <dgm:spPr/>
      <dgm:t>
        <a:bodyPr/>
        <a:lstStyle/>
        <a:p>
          <a:endParaRPr lang="it-IT"/>
        </a:p>
      </dgm:t>
    </dgm:pt>
    <dgm:pt modelId="{E6C934CD-BCDF-4224-9E72-7A9335556D20}" type="sibTrans" cxnId="{B9EF5347-8CA3-4CF2-923A-DA3068645D13}">
      <dgm:prSet/>
      <dgm:spPr/>
      <dgm:t>
        <a:bodyPr/>
        <a:lstStyle/>
        <a:p>
          <a:endParaRPr lang="it-IT"/>
        </a:p>
      </dgm:t>
    </dgm:pt>
    <dgm:pt modelId="{9E40D03A-2D36-4160-B650-2762E29C3308}">
      <dgm:prSet phldrT="[Testo]"/>
      <dgm:spPr/>
      <dgm:t>
        <a:bodyPr/>
        <a:lstStyle/>
        <a:p>
          <a:r>
            <a:rPr lang="it-IT" dirty="0" smtClean="0"/>
            <a:t>10%</a:t>
          </a:r>
          <a:endParaRPr lang="it-IT" dirty="0"/>
        </a:p>
      </dgm:t>
    </dgm:pt>
    <dgm:pt modelId="{C7D88B4C-6558-411D-85FD-A7BC881AA64E}" type="parTrans" cxnId="{924AEA44-9770-4D06-810F-D3EE41D8931B}">
      <dgm:prSet/>
      <dgm:spPr/>
      <dgm:t>
        <a:bodyPr/>
        <a:lstStyle/>
        <a:p>
          <a:endParaRPr lang="it-IT"/>
        </a:p>
      </dgm:t>
    </dgm:pt>
    <dgm:pt modelId="{B0240C1F-B852-41C4-9DDA-A8131881BA8D}" type="sibTrans" cxnId="{924AEA44-9770-4D06-810F-D3EE41D8931B}">
      <dgm:prSet/>
      <dgm:spPr/>
      <dgm:t>
        <a:bodyPr/>
        <a:lstStyle/>
        <a:p>
          <a:endParaRPr lang="it-IT"/>
        </a:p>
      </dgm:t>
    </dgm:pt>
    <dgm:pt modelId="{76C2C789-FE68-4B57-AC20-7578DABE0308}">
      <dgm:prSet phldrT="[Testo]"/>
      <dgm:spPr/>
      <dgm:t>
        <a:bodyPr/>
        <a:lstStyle/>
        <a:p>
          <a:r>
            <a:rPr lang="it-IT" smtClean="0">
              <a:solidFill>
                <a:schemeClr val="tx1"/>
              </a:solidFill>
            </a:rPr>
            <a:t>Pareggio bilancio ultimi 3 anni : 2013  SI	  –  2014  SI  –  2015   SI                                                                                    </a:t>
          </a:r>
          <a:r>
            <a:rPr lang="it-IT" smtClean="0"/>
            <a:t>ALTRE  SOCIETA’</a:t>
          </a:r>
          <a:endParaRPr lang="it-IT" dirty="0"/>
        </a:p>
      </dgm:t>
    </dgm:pt>
    <dgm:pt modelId="{1DC09B73-BAA2-4BA1-90F2-3D0B2C3B09F1}" type="parTrans" cxnId="{EE009734-465C-4D69-B830-C34383DC6847}">
      <dgm:prSet/>
      <dgm:spPr/>
      <dgm:t>
        <a:bodyPr/>
        <a:lstStyle/>
        <a:p>
          <a:endParaRPr lang="it-IT"/>
        </a:p>
      </dgm:t>
    </dgm:pt>
    <dgm:pt modelId="{54D61174-4221-4589-878F-297711783AA0}" type="sibTrans" cxnId="{EE009734-465C-4D69-B830-C34383DC6847}">
      <dgm:prSet/>
      <dgm:spPr/>
      <dgm:t>
        <a:bodyPr/>
        <a:lstStyle/>
        <a:p>
          <a:endParaRPr lang="it-IT"/>
        </a:p>
      </dgm:t>
    </dgm:pt>
    <dgm:pt modelId="{3D605A0A-0385-46DC-81C1-36772CD896EB}">
      <dgm:prSet phldrT="[Testo]"/>
      <dgm:spPr>
        <a:solidFill>
          <a:srgbClr val="F0A1FD"/>
        </a:solidFill>
      </dgm:spPr>
      <dgm:t>
        <a:bodyPr/>
        <a:lstStyle/>
        <a:p>
          <a:r>
            <a:rPr lang="it-IT" dirty="0" smtClean="0"/>
            <a:t>INFOCAMERE </a:t>
          </a:r>
          <a:r>
            <a:rPr lang="it-IT" dirty="0" err="1" smtClean="0"/>
            <a:t>Scpa</a:t>
          </a:r>
          <a:endParaRPr lang="it-IT" dirty="0"/>
        </a:p>
      </dgm:t>
    </dgm:pt>
    <dgm:pt modelId="{23804D2A-1E07-4791-A7E0-33ED9728818C}" type="parTrans" cxnId="{55A6774A-D0E9-4AFE-997A-748390BDC460}">
      <dgm:prSet/>
      <dgm:spPr/>
      <dgm:t>
        <a:bodyPr/>
        <a:lstStyle/>
        <a:p>
          <a:endParaRPr lang="it-IT"/>
        </a:p>
      </dgm:t>
    </dgm:pt>
    <dgm:pt modelId="{657E8613-9120-42B6-AE54-ECCD8386FAEF}" type="sibTrans" cxnId="{55A6774A-D0E9-4AFE-997A-748390BDC460}">
      <dgm:prSet/>
      <dgm:spPr/>
      <dgm:t>
        <a:bodyPr/>
        <a:lstStyle/>
        <a:p>
          <a:endParaRPr lang="it-IT"/>
        </a:p>
      </dgm:t>
    </dgm:pt>
    <dgm:pt modelId="{3016F197-A148-49F3-AB1E-5E2AB80B8BAE}">
      <dgm:prSet phldrT="[Testo]"/>
      <dgm:spPr/>
      <dgm:t>
        <a:bodyPr/>
        <a:lstStyle/>
        <a:p>
          <a:r>
            <a:rPr lang="it-IT" smtClean="0"/>
            <a:t>0,32%</a:t>
          </a:r>
          <a:endParaRPr lang="it-IT" dirty="0">
            <a:solidFill>
              <a:srgbClr val="00B050"/>
            </a:solidFill>
          </a:endParaRPr>
        </a:p>
      </dgm:t>
    </dgm:pt>
    <dgm:pt modelId="{098BF520-133F-4989-A6A2-880F66833BDC}" type="parTrans" cxnId="{DC69F507-DC65-4B25-A72B-AFA04CEDD7D3}">
      <dgm:prSet/>
      <dgm:spPr/>
      <dgm:t>
        <a:bodyPr/>
        <a:lstStyle/>
        <a:p>
          <a:endParaRPr lang="it-IT"/>
        </a:p>
      </dgm:t>
    </dgm:pt>
    <dgm:pt modelId="{C6264F17-2D79-469E-9AF4-AE05191FE18A}" type="sibTrans" cxnId="{DC69F507-DC65-4B25-A72B-AFA04CEDD7D3}">
      <dgm:prSet/>
      <dgm:spPr/>
      <dgm:t>
        <a:bodyPr/>
        <a:lstStyle/>
        <a:p>
          <a:endParaRPr lang="it-IT"/>
        </a:p>
      </dgm:t>
    </dgm:pt>
    <dgm:pt modelId="{AEF6740A-0986-4881-BF14-DB8D70D8C466}">
      <dgm:prSet phldrT="[Testo]"/>
      <dgm:spPr/>
      <dgm:t>
        <a:bodyPr/>
        <a:lstStyle/>
        <a:p>
          <a:r>
            <a:rPr lang="it-IT" smtClean="0">
              <a:solidFill>
                <a:schemeClr val="tx1"/>
              </a:solidFill>
            </a:rPr>
            <a:t>Pareggio bilancio ultimi 3 anni : 2013  SI	  –  2014  SI  –  2015   SI                                                                                    SOCIETA’ DEL SISTEMA CAMERALE</a:t>
          </a:r>
          <a:endParaRPr lang="it-IT" dirty="0">
            <a:solidFill>
              <a:schemeClr val="tx1"/>
            </a:solidFill>
          </a:endParaRPr>
        </a:p>
      </dgm:t>
    </dgm:pt>
    <dgm:pt modelId="{8969473D-6BEF-4865-9D0E-B1A79FF05739}" type="parTrans" cxnId="{B30CA805-9A75-45EF-92DF-49996EDB69C3}">
      <dgm:prSet/>
      <dgm:spPr/>
      <dgm:t>
        <a:bodyPr/>
        <a:lstStyle/>
        <a:p>
          <a:endParaRPr lang="it-IT"/>
        </a:p>
      </dgm:t>
    </dgm:pt>
    <dgm:pt modelId="{E0C8D6DC-14F9-4F86-BE57-8E00556EB445}" type="sibTrans" cxnId="{B30CA805-9A75-45EF-92DF-49996EDB69C3}">
      <dgm:prSet/>
      <dgm:spPr/>
      <dgm:t>
        <a:bodyPr/>
        <a:lstStyle/>
        <a:p>
          <a:endParaRPr lang="it-IT"/>
        </a:p>
      </dgm:t>
    </dgm:pt>
    <dgm:pt modelId="{B851A039-DCEA-42D7-9B8E-506AC44A2374}">
      <dgm:prSet/>
      <dgm:spPr/>
      <dgm:t>
        <a:bodyPr/>
        <a:lstStyle/>
        <a:p>
          <a:r>
            <a:rPr lang="it-IT" dirty="0" smtClean="0"/>
            <a:t>LOGUDORO GOCEANO </a:t>
          </a:r>
          <a:r>
            <a:rPr lang="it-IT" dirty="0" err="1" smtClean="0"/>
            <a:t>Scarl</a:t>
          </a:r>
          <a:endParaRPr lang="it-IT" dirty="0"/>
        </a:p>
      </dgm:t>
    </dgm:pt>
    <dgm:pt modelId="{2F28E679-0269-492D-BA5F-43F46306507A}" type="parTrans" cxnId="{29C84021-BBD1-410A-973A-1859CBB03E10}">
      <dgm:prSet/>
      <dgm:spPr/>
      <dgm:t>
        <a:bodyPr/>
        <a:lstStyle/>
        <a:p>
          <a:endParaRPr lang="it-IT"/>
        </a:p>
      </dgm:t>
    </dgm:pt>
    <dgm:pt modelId="{D441C4A4-4139-4344-BE55-E5A7EB75CF55}" type="sibTrans" cxnId="{29C84021-BBD1-410A-973A-1859CBB03E10}">
      <dgm:prSet/>
      <dgm:spPr/>
      <dgm:t>
        <a:bodyPr/>
        <a:lstStyle/>
        <a:p>
          <a:endParaRPr lang="it-IT"/>
        </a:p>
      </dgm:t>
    </dgm:pt>
    <dgm:pt modelId="{13CB1C17-D5CD-4464-8D4A-7A3FFBE49290}">
      <dgm:prSet/>
      <dgm:spPr>
        <a:solidFill>
          <a:srgbClr val="F0A1FD"/>
        </a:solidFill>
      </dgm:spPr>
      <dgm:t>
        <a:bodyPr/>
        <a:lstStyle/>
        <a:p>
          <a:r>
            <a:rPr lang="it-IT" smtClean="0">
              <a:solidFill>
                <a:srgbClr val="FF0000"/>
              </a:solidFill>
            </a:rPr>
            <a:t>RETECAMERE</a:t>
          </a:r>
          <a:r>
            <a:rPr lang="it-IT" smtClean="0"/>
            <a:t> Scarl in liq.ne</a:t>
          </a:r>
          <a:endParaRPr lang="it-IT" dirty="0"/>
        </a:p>
      </dgm:t>
    </dgm:pt>
    <dgm:pt modelId="{66B8F3C2-7244-4D96-943A-B23DED456016}" type="parTrans" cxnId="{F75C7777-AF88-4CB5-8728-2452600D3808}">
      <dgm:prSet/>
      <dgm:spPr/>
      <dgm:t>
        <a:bodyPr/>
        <a:lstStyle/>
        <a:p>
          <a:endParaRPr lang="it-IT"/>
        </a:p>
      </dgm:t>
    </dgm:pt>
    <dgm:pt modelId="{3CA4D612-5222-4A29-A76F-BAB59D3E6347}" type="sibTrans" cxnId="{F75C7777-AF88-4CB5-8728-2452600D3808}">
      <dgm:prSet/>
      <dgm:spPr/>
      <dgm:t>
        <a:bodyPr/>
        <a:lstStyle/>
        <a:p>
          <a:endParaRPr lang="it-IT"/>
        </a:p>
      </dgm:t>
    </dgm:pt>
    <dgm:pt modelId="{CC528AFB-8857-412A-BF82-86F9FA8A95D3}">
      <dgm:prSet/>
      <dgm:spPr>
        <a:solidFill>
          <a:srgbClr val="F0A1FD"/>
        </a:solidFill>
      </dgm:spPr>
      <dgm:t>
        <a:bodyPr/>
        <a:lstStyle/>
        <a:p>
          <a:r>
            <a:rPr lang="it-IT" smtClean="0">
              <a:solidFill>
                <a:srgbClr val="FF0000"/>
              </a:solidFill>
            </a:rPr>
            <a:t>TECNO</a:t>
          </a:r>
          <a:r>
            <a:rPr lang="it-IT" smtClean="0"/>
            <a:t> HOLDING Spa</a:t>
          </a:r>
          <a:endParaRPr lang="it-IT" dirty="0"/>
        </a:p>
      </dgm:t>
    </dgm:pt>
    <dgm:pt modelId="{5F2E4582-7996-4412-8A8F-87C91A049CAB}" type="parTrans" cxnId="{D372F64D-3478-4FDD-A006-A715E2F1CBD3}">
      <dgm:prSet/>
      <dgm:spPr/>
      <dgm:t>
        <a:bodyPr/>
        <a:lstStyle/>
        <a:p>
          <a:endParaRPr lang="it-IT"/>
        </a:p>
      </dgm:t>
    </dgm:pt>
    <dgm:pt modelId="{CF35A24F-F811-4F15-B5B0-8E3899BD6092}" type="sibTrans" cxnId="{D372F64D-3478-4FDD-A006-A715E2F1CBD3}">
      <dgm:prSet/>
      <dgm:spPr/>
      <dgm:t>
        <a:bodyPr/>
        <a:lstStyle/>
        <a:p>
          <a:endParaRPr lang="it-IT"/>
        </a:p>
      </dgm:t>
    </dgm:pt>
    <dgm:pt modelId="{61D06067-3815-4ED7-A6A8-84DBCEF78711}">
      <dgm:prSet custT="1"/>
      <dgm:spPr>
        <a:solidFill>
          <a:srgbClr val="F0A1FD"/>
        </a:solidFill>
      </dgm:spPr>
      <dgm:t>
        <a:bodyPr/>
        <a:lstStyle/>
        <a:p>
          <a:r>
            <a:rPr lang="it-IT" sz="1000" dirty="0" smtClean="0"/>
            <a:t>CAMCOM - UNIVERSITAS MERCATORUM </a:t>
          </a:r>
          <a:r>
            <a:rPr lang="it-IT" sz="1000" dirty="0" err="1" smtClean="0"/>
            <a:t>Scarl</a:t>
          </a:r>
          <a:endParaRPr lang="it-IT" sz="1000" dirty="0"/>
        </a:p>
      </dgm:t>
    </dgm:pt>
    <dgm:pt modelId="{5EA29F5F-9A5E-415B-A3C9-5E276B5A863C}" type="parTrans" cxnId="{63A6FFD9-AF14-46D5-BF88-39E81D6B6D43}">
      <dgm:prSet/>
      <dgm:spPr/>
      <dgm:t>
        <a:bodyPr/>
        <a:lstStyle/>
        <a:p>
          <a:endParaRPr lang="it-IT"/>
        </a:p>
      </dgm:t>
    </dgm:pt>
    <dgm:pt modelId="{B2FD8A92-A822-44D8-A451-27755B2FC0DA}" type="sibTrans" cxnId="{63A6FFD9-AF14-46D5-BF88-39E81D6B6D43}">
      <dgm:prSet/>
      <dgm:spPr/>
      <dgm:t>
        <a:bodyPr/>
        <a:lstStyle/>
        <a:p>
          <a:endParaRPr lang="it-IT"/>
        </a:p>
      </dgm:t>
    </dgm:pt>
    <dgm:pt modelId="{E24E2EB0-B654-4B51-96B3-AB76B437E807}">
      <dgm:prSet/>
      <dgm:spPr/>
      <dgm:t>
        <a:bodyPr/>
        <a:lstStyle/>
        <a:p>
          <a:r>
            <a:rPr lang="it-IT" dirty="0" smtClean="0"/>
            <a:t>GALLURA SVILUPPO </a:t>
          </a:r>
          <a:r>
            <a:rPr lang="it-IT" dirty="0" err="1" smtClean="0"/>
            <a:t>Srl</a:t>
          </a:r>
          <a:endParaRPr lang="it-IT" dirty="0"/>
        </a:p>
      </dgm:t>
    </dgm:pt>
    <dgm:pt modelId="{F2BE5C92-4965-42DC-94B2-40D700CC9D1B}" type="parTrans" cxnId="{F2C67FF9-0ECB-45D7-B197-6B7BB3F4B18B}">
      <dgm:prSet/>
      <dgm:spPr/>
      <dgm:t>
        <a:bodyPr/>
        <a:lstStyle/>
        <a:p>
          <a:endParaRPr lang="it-IT"/>
        </a:p>
      </dgm:t>
    </dgm:pt>
    <dgm:pt modelId="{A7A9B76A-C02E-468B-BB05-697D9192FF12}" type="sibTrans" cxnId="{F2C67FF9-0ECB-45D7-B197-6B7BB3F4B18B}">
      <dgm:prSet/>
      <dgm:spPr/>
      <dgm:t>
        <a:bodyPr/>
        <a:lstStyle/>
        <a:p>
          <a:endParaRPr lang="it-IT"/>
        </a:p>
      </dgm:t>
    </dgm:pt>
    <dgm:pt modelId="{62CDE533-262D-49A2-BAAF-28A59263D313}">
      <dgm:prSet/>
      <dgm:spPr/>
      <dgm:t>
        <a:bodyPr/>
        <a:lstStyle/>
        <a:p>
          <a:r>
            <a:rPr lang="it-IT" smtClean="0">
              <a:solidFill>
                <a:srgbClr val="FF0000"/>
              </a:solidFill>
            </a:rPr>
            <a:t>PROMIN</a:t>
          </a:r>
          <a:r>
            <a:rPr lang="it-IT" smtClean="0"/>
            <a:t> Scpa in liq.ne</a:t>
          </a:r>
          <a:endParaRPr lang="it-IT" dirty="0"/>
        </a:p>
      </dgm:t>
    </dgm:pt>
    <dgm:pt modelId="{4BEE3F6C-3EDA-4F5E-B26F-12F39D7BD02C}" type="parTrans" cxnId="{9D7AE73B-5175-4A69-9487-2CE8899C10BE}">
      <dgm:prSet/>
      <dgm:spPr/>
      <dgm:t>
        <a:bodyPr/>
        <a:lstStyle/>
        <a:p>
          <a:endParaRPr lang="it-IT"/>
        </a:p>
      </dgm:t>
    </dgm:pt>
    <dgm:pt modelId="{052F8211-0ED5-4611-B8C4-43278E615346}" type="sibTrans" cxnId="{9D7AE73B-5175-4A69-9487-2CE8899C10BE}">
      <dgm:prSet/>
      <dgm:spPr/>
      <dgm:t>
        <a:bodyPr/>
        <a:lstStyle/>
        <a:p>
          <a:endParaRPr lang="it-IT"/>
        </a:p>
      </dgm:t>
    </dgm:pt>
    <dgm:pt modelId="{F54EA4B9-CDF5-470B-9A09-47A0AFF324A6}">
      <dgm:prSet/>
      <dgm:spPr/>
      <dgm:t>
        <a:bodyPr/>
        <a:lstStyle/>
        <a:p>
          <a:r>
            <a:rPr lang="it-IT" smtClean="0">
              <a:solidFill>
                <a:schemeClr val="bg1">
                  <a:lumMod val="95000"/>
                </a:schemeClr>
              </a:solidFill>
            </a:rPr>
            <a:t>SOCIETA</a:t>
          </a:r>
          <a:r>
            <a:rPr lang="it-IT" smtClean="0"/>
            <a:t>’ IPPICA SASSARESE Srl</a:t>
          </a:r>
          <a:endParaRPr lang="it-IT" dirty="0"/>
        </a:p>
      </dgm:t>
    </dgm:pt>
    <dgm:pt modelId="{DB8334F0-D454-485F-85C7-1DB36E203D3F}" type="parTrans" cxnId="{8D5B77A5-B2E8-436D-A0B8-0C3E246322E9}">
      <dgm:prSet/>
      <dgm:spPr/>
      <dgm:t>
        <a:bodyPr/>
        <a:lstStyle/>
        <a:p>
          <a:endParaRPr lang="it-IT"/>
        </a:p>
      </dgm:t>
    </dgm:pt>
    <dgm:pt modelId="{EB1CF314-4FFC-4686-923C-9D5C487868BB}" type="sibTrans" cxnId="{8D5B77A5-B2E8-436D-A0B8-0C3E246322E9}">
      <dgm:prSet/>
      <dgm:spPr/>
      <dgm:t>
        <a:bodyPr/>
        <a:lstStyle/>
        <a:p>
          <a:endParaRPr lang="it-IT"/>
        </a:p>
      </dgm:t>
    </dgm:pt>
    <dgm:pt modelId="{137FB955-4574-4DE1-A7B9-D5B2A6BBD93D}">
      <dgm:prSet/>
      <dgm:spPr/>
      <dgm:t>
        <a:bodyPr/>
        <a:lstStyle/>
        <a:p>
          <a:r>
            <a:rPr lang="it-IT" dirty="0" smtClean="0"/>
            <a:t>CO.RI.SA. </a:t>
          </a:r>
          <a:r>
            <a:rPr lang="it-IT" dirty="0" err="1" smtClean="0"/>
            <a:t>Scarl</a:t>
          </a:r>
          <a:r>
            <a:rPr lang="it-IT" dirty="0" smtClean="0"/>
            <a:t> - in liq.ne</a:t>
          </a:r>
          <a:endParaRPr lang="it-IT" dirty="0"/>
        </a:p>
      </dgm:t>
    </dgm:pt>
    <dgm:pt modelId="{0E9E5BE4-EFA7-4741-8FD9-E3CF7495C85D}" type="parTrans" cxnId="{118B0943-DB39-40D2-A33D-9B7FF701F15B}">
      <dgm:prSet/>
      <dgm:spPr/>
      <dgm:t>
        <a:bodyPr/>
        <a:lstStyle/>
        <a:p>
          <a:endParaRPr lang="it-IT"/>
        </a:p>
      </dgm:t>
    </dgm:pt>
    <dgm:pt modelId="{38DF21C6-7585-4EBD-B403-710D2DDCCE2F}" type="sibTrans" cxnId="{118B0943-DB39-40D2-A33D-9B7FF701F15B}">
      <dgm:prSet/>
      <dgm:spPr/>
      <dgm:t>
        <a:bodyPr/>
        <a:lstStyle/>
        <a:p>
          <a:endParaRPr lang="it-IT"/>
        </a:p>
      </dgm:t>
    </dgm:pt>
    <dgm:pt modelId="{87AF3C5C-500A-469F-802F-32099D3648B2}">
      <dgm:prSet/>
      <dgm:spPr>
        <a:solidFill>
          <a:srgbClr val="F0A1FD"/>
        </a:solidFill>
      </dgm:spPr>
      <dgm:t>
        <a:bodyPr/>
        <a:lstStyle/>
        <a:p>
          <a:r>
            <a:rPr lang="it-IT" dirty="0" smtClean="0"/>
            <a:t>BORSA MERCI TELEMATICA ITALIANA</a:t>
          </a:r>
          <a:endParaRPr lang="it-IT" dirty="0"/>
        </a:p>
      </dgm:t>
    </dgm:pt>
    <dgm:pt modelId="{2347CF4C-E7FD-429A-BF89-678360873865}" type="parTrans" cxnId="{3EA2010E-DAE9-4691-A864-F9E7ED9771C9}">
      <dgm:prSet/>
      <dgm:spPr/>
      <dgm:t>
        <a:bodyPr/>
        <a:lstStyle/>
        <a:p>
          <a:endParaRPr lang="it-IT"/>
        </a:p>
      </dgm:t>
    </dgm:pt>
    <dgm:pt modelId="{591929C3-EC70-415D-853A-2EAB2F3F9DF4}" type="sibTrans" cxnId="{3EA2010E-DAE9-4691-A864-F9E7ED9771C9}">
      <dgm:prSet/>
      <dgm:spPr/>
      <dgm:t>
        <a:bodyPr/>
        <a:lstStyle/>
        <a:p>
          <a:endParaRPr lang="it-IT"/>
        </a:p>
      </dgm:t>
    </dgm:pt>
    <dgm:pt modelId="{955E4EDB-F6FA-4674-862E-9C52E8990A33}">
      <dgm:prSet/>
      <dgm:spPr>
        <a:solidFill>
          <a:srgbClr val="F0A1FD"/>
        </a:solidFill>
      </dgm:spPr>
      <dgm:t>
        <a:bodyPr/>
        <a:lstStyle/>
        <a:p>
          <a:r>
            <a:rPr lang="it-IT" dirty="0" smtClean="0"/>
            <a:t>JOB CAMERE </a:t>
          </a:r>
          <a:r>
            <a:rPr lang="it-IT" dirty="0" err="1" smtClean="0"/>
            <a:t>Srl</a:t>
          </a:r>
          <a:endParaRPr lang="it-IT" dirty="0"/>
        </a:p>
      </dgm:t>
    </dgm:pt>
    <dgm:pt modelId="{E5CF29BF-5D23-44FE-A094-131D15916F07}" type="parTrans" cxnId="{E3B43E2F-724B-4F30-80E2-676B68D25392}">
      <dgm:prSet/>
      <dgm:spPr/>
      <dgm:t>
        <a:bodyPr/>
        <a:lstStyle/>
        <a:p>
          <a:endParaRPr lang="it-IT"/>
        </a:p>
      </dgm:t>
    </dgm:pt>
    <dgm:pt modelId="{621778F6-83CF-4EB0-8011-2CE862F5054B}" type="sibTrans" cxnId="{E3B43E2F-724B-4F30-80E2-676B68D25392}">
      <dgm:prSet/>
      <dgm:spPr/>
      <dgm:t>
        <a:bodyPr/>
        <a:lstStyle/>
        <a:p>
          <a:endParaRPr lang="it-IT"/>
        </a:p>
      </dgm:t>
    </dgm:pt>
    <dgm:pt modelId="{C6BF6D33-0619-4221-8FBC-434985F8AB26}">
      <dgm:prSet/>
      <dgm:spPr/>
      <dgm:t>
        <a:bodyPr/>
        <a:lstStyle/>
        <a:p>
          <a:r>
            <a:rPr lang="it-IT" dirty="0" smtClean="0"/>
            <a:t>Sistema Turistico Locale Sardegna Nord Ovest </a:t>
          </a:r>
          <a:r>
            <a:rPr lang="it-IT" dirty="0" err="1" smtClean="0"/>
            <a:t>Scarl</a:t>
          </a:r>
          <a:r>
            <a:rPr lang="it-IT" dirty="0" smtClean="0"/>
            <a:t>	</a:t>
          </a:r>
          <a:endParaRPr lang="it-IT" dirty="0"/>
        </a:p>
      </dgm:t>
    </dgm:pt>
    <dgm:pt modelId="{11A1B8A6-1C7E-479C-8744-4D324921EB61}" type="parTrans" cxnId="{04D44A13-4720-45DA-B0C4-852352C91328}">
      <dgm:prSet/>
      <dgm:spPr/>
      <dgm:t>
        <a:bodyPr/>
        <a:lstStyle/>
        <a:p>
          <a:endParaRPr lang="it-IT"/>
        </a:p>
      </dgm:t>
    </dgm:pt>
    <dgm:pt modelId="{59CA843C-B897-4CA4-AC03-A352E678FE57}" type="sibTrans" cxnId="{04D44A13-4720-45DA-B0C4-852352C91328}">
      <dgm:prSet/>
      <dgm:spPr/>
      <dgm:t>
        <a:bodyPr/>
        <a:lstStyle/>
        <a:p>
          <a:endParaRPr lang="it-IT"/>
        </a:p>
      </dgm:t>
    </dgm:pt>
    <dgm:pt modelId="{92F79A99-9DC2-4614-8486-C8B3E02BD3D4}">
      <dgm:prSet/>
      <dgm:spPr>
        <a:solidFill>
          <a:srgbClr val="F0A1FD"/>
        </a:solidFill>
      </dgm:spPr>
      <dgm:t>
        <a:bodyPr/>
        <a:lstStyle/>
        <a:p>
          <a:r>
            <a:rPr lang="it-IT" dirty="0" smtClean="0"/>
            <a:t>TECNOSERVICECAMERE (già TECNOCAMERE) </a:t>
          </a:r>
          <a:r>
            <a:rPr lang="it-IT" dirty="0" err="1" smtClean="0"/>
            <a:t>Scpa</a:t>
          </a:r>
          <a:endParaRPr lang="it-IT" dirty="0"/>
        </a:p>
      </dgm:t>
    </dgm:pt>
    <dgm:pt modelId="{7E4E84F1-D15C-49C6-AF7E-760FD8B7CCD5}" type="parTrans" cxnId="{6A9AB550-6942-42AA-964D-D8079CD6B302}">
      <dgm:prSet/>
      <dgm:spPr/>
      <dgm:t>
        <a:bodyPr/>
        <a:lstStyle/>
        <a:p>
          <a:endParaRPr lang="it-IT"/>
        </a:p>
      </dgm:t>
    </dgm:pt>
    <dgm:pt modelId="{3840A878-6071-41A7-8E47-7F2D202F6CEF}" type="sibTrans" cxnId="{6A9AB550-6942-42AA-964D-D8079CD6B302}">
      <dgm:prSet/>
      <dgm:spPr/>
      <dgm:t>
        <a:bodyPr/>
        <a:lstStyle/>
        <a:p>
          <a:endParaRPr lang="it-IT"/>
        </a:p>
      </dgm:t>
    </dgm:pt>
    <dgm:pt modelId="{C5AE00E1-4CB7-4DE6-8386-9708E2BAE0E2}">
      <dgm:prSet phldrT="[Testo]"/>
      <dgm:spPr/>
      <dgm:t>
        <a:bodyPr/>
        <a:lstStyle/>
        <a:p>
          <a:endParaRPr lang="it-IT" dirty="0">
            <a:solidFill>
              <a:schemeClr val="tx1"/>
            </a:solidFill>
          </a:endParaRPr>
        </a:p>
      </dgm:t>
    </dgm:pt>
    <dgm:pt modelId="{83287706-06CB-482C-9926-BBD0B1BCA58B}" type="parTrans" cxnId="{B89BB49E-0F2D-4011-8D29-8EC8F57AF50A}">
      <dgm:prSet/>
      <dgm:spPr/>
      <dgm:t>
        <a:bodyPr/>
        <a:lstStyle/>
        <a:p>
          <a:endParaRPr lang="it-IT"/>
        </a:p>
      </dgm:t>
    </dgm:pt>
    <dgm:pt modelId="{C17D4B0A-3EE5-4B03-A08D-120BDA5F674C}" type="sibTrans" cxnId="{B89BB49E-0F2D-4011-8D29-8EC8F57AF50A}">
      <dgm:prSet/>
      <dgm:spPr/>
      <dgm:t>
        <a:bodyPr/>
        <a:lstStyle/>
        <a:p>
          <a:endParaRPr lang="it-IT"/>
        </a:p>
      </dgm:t>
    </dgm:pt>
    <dgm:pt modelId="{AD423599-3720-4DB0-9A1D-209AC1A1F860}">
      <dgm:prSet/>
      <dgm:spPr/>
      <dgm:t>
        <a:bodyPr/>
        <a:lstStyle/>
        <a:p>
          <a:r>
            <a:rPr lang="it-IT" smtClean="0">
              <a:solidFill>
                <a:schemeClr val="tx1"/>
              </a:solidFill>
            </a:rPr>
            <a:t>1,92%</a:t>
          </a:r>
          <a:endParaRPr lang="it-IT" dirty="0">
            <a:solidFill>
              <a:schemeClr val="tx1"/>
            </a:solidFill>
          </a:endParaRPr>
        </a:p>
      </dgm:t>
    </dgm:pt>
    <dgm:pt modelId="{8A8EC69D-E6A3-4740-BC01-727D51E3F957}" type="parTrans" cxnId="{936B0E19-F308-4378-91B9-803DB49B4E27}">
      <dgm:prSet/>
      <dgm:spPr/>
      <dgm:t>
        <a:bodyPr/>
        <a:lstStyle/>
        <a:p>
          <a:endParaRPr lang="it-IT"/>
        </a:p>
      </dgm:t>
    </dgm:pt>
    <dgm:pt modelId="{68E8E892-A14D-4007-BDF6-5AA5CA890E17}" type="sibTrans" cxnId="{936B0E19-F308-4378-91B9-803DB49B4E27}">
      <dgm:prSet/>
      <dgm:spPr/>
      <dgm:t>
        <a:bodyPr/>
        <a:lstStyle/>
        <a:p>
          <a:endParaRPr lang="it-IT"/>
        </a:p>
      </dgm:t>
    </dgm:pt>
    <dgm:pt modelId="{E65A757A-7289-4421-A7DF-7F00E063B53E}">
      <dgm:prSet/>
      <dgm:spPr/>
      <dgm:t>
        <a:bodyPr/>
        <a:lstStyle/>
        <a:p>
          <a:r>
            <a:rPr lang="it-IT" dirty="0" smtClean="0"/>
            <a:t>0,09%  </a:t>
          </a:r>
          <a:endParaRPr lang="it-IT" dirty="0"/>
        </a:p>
      </dgm:t>
    </dgm:pt>
    <dgm:pt modelId="{CA7E2B9D-96B9-4119-A0F5-A983E09B587E}" type="parTrans" cxnId="{85C617D2-7C38-493D-9639-C41016511756}">
      <dgm:prSet/>
      <dgm:spPr/>
      <dgm:t>
        <a:bodyPr/>
        <a:lstStyle/>
        <a:p>
          <a:endParaRPr lang="it-IT"/>
        </a:p>
      </dgm:t>
    </dgm:pt>
    <dgm:pt modelId="{F3F63839-4AD9-42D0-B31D-8A8AE213DD77}" type="sibTrans" cxnId="{85C617D2-7C38-493D-9639-C41016511756}">
      <dgm:prSet/>
      <dgm:spPr/>
      <dgm:t>
        <a:bodyPr/>
        <a:lstStyle/>
        <a:p>
          <a:endParaRPr lang="it-IT"/>
        </a:p>
      </dgm:t>
    </dgm:pt>
    <dgm:pt modelId="{13E746C1-67D0-4360-8B44-F2293FAA18BF}">
      <dgm:prSet/>
      <dgm:spPr/>
      <dgm:t>
        <a:bodyPr/>
        <a:lstStyle/>
        <a:p>
          <a:r>
            <a:rPr lang="it-IT" dirty="0" smtClean="0"/>
            <a:t>0,23</a:t>
          </a:r>
          <a:endParaRPr lang="it-IT" dirty="0"/>
        </a:p>
      </dgm:t>
    </dgm:pt>
    <dgm:pt modelId="{6D56686B-2D2F-4508-B6B0-0FF623327912}" type="parTrans" cxnId="{27D13605-18FE-48FE-8B25-441E0747FC94}">
      <dgm:prSet/>
      <dgm:spPr/>
      <dgm:t>
        <a:bodyPr/>
        <a:lstStyle/>
        <a:p>
          <a:endParaRPr lang="it-IT"/>
        </a:p>
      </dgm:t>
    </dgm:pt>
    <dgm:pt modelId="{1AA14713-8E20-42A5-A5E1-51CBAB5D2B75}" type="sibTrans" cxnId="{27D13605-18FE-48FE-8B25-441E0747FC94}">
      <dgm:prSet/>
      <dgm:spPr/>
      <dgm:t>
        <a:bodyPr/>
        <a:lstStyle/>
        <a:p>
          <a:endParaRPr lang="it-IT"/>
        </a:p>
      </dgm:t>
    </dgm:pt>
    <dgm:pt modelId="{E4D05E00-4597-415A-A51E-936EEC78C54D}">
      <dgm:prSet/>
      <dgm:spPr/>
      <dgm:t>
        <a:bodyPr/>
        <a:lstStyle/>
        <a:p>
          <a:r>
            <a:rPr lang="it-IT" dirty="0" smtClean="0"/>
            <a:t>1,04%	</a:t>
          </a:r>
          <a:endParaRPr lang="it-IT" dirty="0">
            <a:solidFill>
              <a:srgbClr val="00B050"/>
            </a:solidFill>
          </a:endParaRPr>
        </a:p>
      </dgm:t>
    </dgm:pt>
    <dgm:pt modelId="{4814096C-D8D5-4981-B36A-8924A49DC489}" type="parTrans" cxnId="{FFB1FF53-0996-4A43-A353-5595A6E2D85C}">
      <dgm:prSet/>
      <dgm:spPr/>
      <dgm:t>
        <a:bodyPr/>
        <a:lstStyle/>
        <a:p>
          <a:endParaRPr lang="it-IT"/>
        </a:p>
      </dgm:t>
    </dgm:pt>
    <dgm:pt modelId="{8F118B02-670E-4FBB-B958-FE13829B11A1}" type="sibTrans" cxnId="{FFB1FF53-0996-4A43-A353-5595A6E2D85C}">
      <dgm:prSet/>
      <dgm:spPr/>
      <dgm:t>
        <a:bodyPr/>
        <a:lstStyle/>
        <a:p>
          <a:endParaRPr lang="it-IT"/>
        </a:p>
      </dgm:t>
    </dgm:pt>
    <dgm:pt modelId="{2C644ED0-10A0-445F-887C-B5A0D08AD426}">
      <dgm:prSet/>
      <dgm:spPr/>
      <dgm:t>
        <a:bodyPr/>
        <a:lstStyle/>
        <a:p>
          <a:r>
            <a:rPr lang="it-IT" dirty="0" smtClean="0">
              <a:solidFill>
                <a:schemeClr val="tx1"/>
              </a:solidFill>
            </a:rPr>
            <a:t>1,5%</a:t>
          </a:r>
          <a:endParaRPr lang="it-IT" dirty="0">
            <a:solidFill>
              <a:schemeClr val="tx1"/>
            </a:solidFill>
          </a:endParaRPr>
        </a:p>
      </dgm:t>
    </dgm:pt>
    <dgm:pt modelId="{8B8CD7E5-F7B6-41DC-AFCC-BF93AE721262}" type="parTrans" cxnId="{F064EC7E-29E2-4921-8512-FDD9258036CD}">
      <dgm:prSet/>
      <dgm:spPr/>
      <dgm:t>
        <a:bodyPr/>
        <a:lstStyle/>
        <a:p>
          <a:endParaRPr lang="it-IT"/>
        </a:p>
      </dgm:t>
    </dgm:pt>
    <dgm:pt modelId="{CB616C28-CB9A-415F-B672-6D59E63B9BB5}" type="sibTrans" cxnId="{F064EC7E-29E2-4921-8512-FDD9258036CD}">
      <dgm:prSet/>
      <dgm:spPr/>
      <dgm:t>
        <a:bodyPr/>
        <a:lstStyle/>
        <a:p>
          <a:endParaRPr lang="it-IT"/>
        </a:p>
      </dgm:t>
    </dgm:pt>
    <dgm:pt modelId="{BE0CF419-3625-4FE4-B606-F825340ED27F}">
      <dgm:prSet/>
      <dgm:spPr/>
      <dgm:t>
        <a:bodyPr/>
        <a:lstStyle/>
        <a:p>
          <a:r>
            <a:rPr lang="it-IT" dirty="0" smtClean="0"/>
            <a:t>16,47%</a:t>
          </a:r>
          <a:endParaRPr lang="it-IT" dirty="0"/>
        </a:p>
      </dgm:t>
    </dgm:pt>
    <dgm:pt modelId="{317D31FF-ACA4-448B-9AE9-A2E6C8D6970C}" type="parTrans" cxnId="{16455572-6B66-4037-B341-1E3215A2259B}">
      <dgm:prSet/>
      <dgm:spPr/>
      <dgm:t>
        <a:bodyPr/>
        <a:lstStyle/>
        <a:p>
          <a:endParaRPr lang="it-IT"/>
        </a:p>
      </dgm:t>
    </dgm:pt>
    <dgm:pt modelId="{44DBE8D4-AD2B-426F-9BBC-2A627D536E96}" type="sibTrans" cxnId="{16455572-6B66-4037-B341-1E3215A2259B}">
      <dgm:prSet/>
      <dgm:spPr/>
      <dgm:t>
        <a:bodyPr/>
        <a:lstStyle/>
        <a:p>
          <a:endParaRPr lang="it-IT"/>
        </a:p>
      </dgm:t>
    </dgm:pt>
    <dgm:pt modelId="{A472371E-5582-424C-885B-70F842E5790B}">
      <dgm:prSet/>
      <dgm:spPr/>
      <dgm:t>
        <a:bodyPr/>
        <a:lstStyle/>
        <a:p>
          <a:r>
            <a:rPr lang="it-IT" dirty="0" smtClean="0">
              <a:solidFill>
                <a:schemeClr val="tx1"/>
              </a:solidFill>
            </a:rPr>
            <a:t>0,32%</a:t>
          </a:r>
          <a:endParaRPr lang="it-IT" dirty="0">
            <a:solidFill>
              <a:schemeClr val="tx1"/>
            </a:solidFill>
          </a:endParaRPr>
        </a:p>
      </dgm:t>
    </dgm:pt>
    <dgm:pt modelId="{26A39646-2DEF-4845-BBEF-073C0768F147}" type="parTrans" cxnId="{DC683C79-FF34-4BED-8999-D323608CA13E}">
      <dgm:prSet/>
      <dgm:spPr/>
      <dgm:t>
        <a:bodyPr/>
        <a:lstStyle/>
        <a:p>
          <a:endParaRPr lang="it-IT"/>
        </a:p>
      </dgm:t>
    </dgm:pt>
    <dgm:pt modelId="{0D100CB2-6F24-4255-AB73-3D630A1EC1B2}" type="sibTrans" cxnId="{DC683C79-FF34-4BED-8999-D323608CA13E}">
      <dgm:prSet/>
      <dgm:spPr/>
      <dgm:t>
        <a:bodyPr/>
        <a:lstStyle/>
        <a:p>
          <a:endParaRPr lang="it-IT"/>
        </a:p>
      </dgm:t>
    </dgm:pt>
    <dgm:pt modelId="{3E4801A6-CDCE-4584-8A7F-579088385899}">
      <dgm:prSet/>
      <dgm:spPr/>
      <dgm:t>
        <a:bodyPr/>
        <a:lstStyle/>
        <a:p>
          <a:r>
            <a:rPr lang="it-IT" smtClean="0">
              <a:solidFill>
                <a:schemeClr val="tx1"/>
              </a:solidFill>
            </a:rPr>
            <a:t>Pareggio bilancio ultimi 3 anni : 2013 ND	  –  2014 ND  –  2015   ND non disponibile (ultimo Bilancio  2009</a:t>
          </a:r>
          <a:r>
            <a:rPr lang="it-IT" smtClean="0"/>
            <a:t>)          ALTRE SOCIETA’</a:t>
          </a:r>
          <a:endParaRPr lang="it-IT" dirty="0"/>
        </a:p>
      </dgm:t>
    </dgm:pt>
    <dgm:pt modelId="{DAB6D705-5C33-4B8B-A77D-2BC7D77A4DCD}" type="parTrans" cxnId="{84249302-2CFF-4CA7-ABAC-7A0C7F813734}">
      <dgm:prSet/>
      <dgm:spPr/>
      <dgm:t>
        <a:bodyPr/>
        <a:lstStyle/>
        <a:p>
          <a:endParaRPr lang="it-IT"/>
        </a:p>
      </dgm:t>
    </dgm:pt>
    <dgm:pt modelId="{CD2EF41F-8867-4238-A783-E1F136EEC1B7}" type="sibTrans" cxnId="{84249302-2CFF-4CA7-ABAC-7A0C7F813734}">
      <dgm:prSet/>
      <dgm:spPr/>
      <dgm:t>
        <a:bodyPr/>
        <a:lstStyle/>
        <a:p>
          <a:endParaRPr lang="it-IT"/>
        </a:p>
      </dgm:t>
    </dgm:pt>
    <dgm:pt modelId="{F573C114-0B2D-4494-9453-220193E81DF4}">
      <dgm:prSet/>
      <dgm:spPr/>
      <dgm:t>
        <a:bodyPr/>
        <a:lstStyle/>
        <a:p>
          <a:r>
            <a:rPr lang="it-IT" smtClean="0">
              <a:solidFill>
                <a:schemeClr val="tx1"/>
              </a:solidFill>
            </a:rPr>
            <a:t>Pareggio bilancio ultimi 3 anni : 2013  NO  –  2014  SI  –  </a:t>
          </a:r>
          <a:r>
            <a:rPr lang="it-IT" b="0" smtClean="0">
              <a:solidFill>
                <a:schemeClr val="tx1"/>
              </a:solidFill>
            </a:rPr>
            <a:t>2015   NO</a:t>
          </a:r>
          <a:r>
            <a:rPr lang="it-IT" b="1" smtClean="0">
              <a:solidFill>
                <a:schemeClr val="tx1"/>
              </a:solidFill>
            </a:rPr>
            <a:t>                                                                               </a:t>
          </a:r>
          <a:r>
            <a:rPr lang="it-IT" smtClean="0"/>
            <a:t>SOCIETA’ DEL SISTEMA CAMERALE</a:t>
          </a:r>
          <a:endParaRPr lang="it-IT" dirty="0"/>
        </a:p>
      </dgm:t>
    </dgm:pt>
    <dgm:pt modelId="{DBAD5804-F234-4CE5-99E0-686337D480A6}" type="parTrans" cxnId="{202AD4EA-A020-4524-B1DE-E116666C3B24}">
      <dgm:prSet/>
      <dgm:spPr/>
      <dgm:t>
        <a:bodyPr/>
        <a:lstStyle/>
        <a:p>
          <a:endParaRPr lang="it-IT"/>
        </a:p>
      </dgm:t>
    </dgm:pt>
    <dgm:pt modelId="{EC690EB5-9F00-43B4-8F88-D0B6F34FE654}" type="sibTrans" cxnId="{202AD4EA-A020-4524-B1DE-E116666C3B24}">
      <dgm:prSet/>
      <dgm:spPr/>
      <dgm:t>
        <a:bodyPr/>
        <a:lstStyle/>
        <a:p>
          <a:endParaRPr lang="it-IT"/>
        </a:p>
      </dgm:t>
    </dgm:pt>
    <dgm:pt modelId="{8051AC20-7892-4853-8E54-AE56039C2FA6}">
      <dgm:prSet/>
      <dgm:spPr/>
      <dgm:t>
        <a:bodyPr/>
        <a:lstStyle/>
        <a:p>
          <a:r>
            <a:rPr lang="it-IT" smtClean="0">
              <a:solidFill>
                <a:schemeClr val="tx1"/>
              </a:solidFill>
            </a:rPr>
            <a:t>Pareggio bilancio ultimi 3 anni: 2013  SI	  –  2014  SI  –  2014   </a:t>
          </a:r>
          <a:r>
            <a:rPr lang="it-IT" smtClean="0">
              <a:solidFill>
                <a:srgbClr val="FF0000"/>
              </a:solidFill>
            </a:rPr>
            <a:t>ND</a:t>
          </a:r>
          <a:r>
            <a:rPr lang="it-IT" smtClean="0">
              <a:solidFill>
                <a:schemeClr val="tx1"/>
              </a:solidFill>
            </a:rPr>
            <a:t>                                                                                </a:t>
          </a:r>
          <a:r>
            <a:rPr lang="it-IT" smtClean="0"/>
            <a:t>SOCIETA’ DEL SISTEMA CAMERALE</a:t>
          </a:r>
          <a:endParaRPr lang="it-IT" dirty="0"/>
        </a:p>
      </dgm:t>
    </dgm:pt>
    <dgm:pt modelId="{57C7C028-CF0E-4CDB-BCA4-0E94D6F71F5A}" type="parTrans" cxnId="{E6803389-8528-4426-8E02-8FC9DC81369B}">
      <dgm:prSet/>
      <dgm:spPr/>
      <dgm:t>
        <a:bodyPr/>
        <a:lstStyle/>
        <a:p>
          <a:endParaRPr lang="it-IT"/>
        </a:p>
      </dgm:t>
    </dgm:pt>
    <dgm:pt modelId="{5F0CA565-A781-4510-BEF3-C804F9DC5B54}" type="sibTrans" cxnId="{E6803389-8528-4426-8E02-8FC9DC81369B}">
      <dgm:prSet/>
      <dgm:spPr/>
      <dgm:t>
        <a:bodyPr/>
        <a:lstStyle/>
        <a:p>
          <a:endParaRPr lang="it-IT"/>
        </a:p>
      </dgm:t>
    </dgm:pt>
    <dgm:pt modelId="{0723C11E-EC04-44B5-BF5C-CA6943B2FEB6}">
      <dgm:prSet/>
      <dgm:spPr/>
      <dgm:t>
        <a:bodyPr/>
        <a:lstStyle/>
        <a:p>
          <a:r>
            <a:rPr lang="it-IT" smtClean="0">
              <a:solidFill>
                <a:schemeClr val="tx1"/>
              </a:solidFill>
            </a:rPr>
            <a:t>Pareggio bilancio ultimi 3 anni: 2013  SI	  –  2014  SI                                                                                                        </a:t>
          </a:r>
          <a:r>
            <a:rPr lang="it-IT" smtClean="0"/>
            <a:t>SOCIETA’ DEL SISTEMA CAMERALE</a:t>
          </a:r>
          <a:endParaRPr lang="it-IT" dirty="0"/>
        </a:p>
      </dgm:t>
    </dgm:pt>
    <dgm:pt modelId="{92FCEA27-27CB-4636-85C9-DAA43EE9E91E}" type="parTrans" cxnId="{49F3E113-EA7D-4448-9480-95BD78B102F4}">
      <dgm:prSet/>
      <dgm:spPr/>
      <dgm:t>
        <a:bodyPr/>
        <a:lstStyle/>
        <a:p>
          <a:endParaRPr lang="it-IT"/>
        </a:p>
      </dgm:t>
    </dgm:pt>
    <dgm:pt modelId="{D2BF13D8-3A54-4F98-AE14-1ADCC9FECAD5}" type="sibTrans" cxnId="{49F3E113-EA7D-4448-9480-95BD78B102F4}">
      <dgm:prSet/>
      <dgm:spPr/>
      <dgm:t>
        <a:bodyPr/>
        <a:lstStyle/>
        <a:p>
          <a:endParaRPr lang="it-IT"/>
        </a:p>
      </dgm:t>
    </dgm:pt>
    <dgm:pt modelId="{54A705A6-0DF1-4A2E-88FD-2515F5ACF152}">
      <dgm:prSet/>
      <dgm:spPr/>
      <dgm:t>
        <a:bodyPr/>
        <a:lstStyle/>
        <a:p>
          <a:r>
            <a:rPr lang="it-IT" dirty="0" smtClean="0">
              <a:solidFill>
                <a:schemeClr val="tx1"/>
              </a:solidFill>
            </a:rPr>
            <a:t>Pareggio bilancio ultimi 3 anni: 2013  NO	  –  2014  NO  –  2015  </a:t>
          </a:r>
          <a:r>
            <a:rPr lang="it-IT" dirty="0" smtClean="0">
              <a:solidFill>
                <a:srgbClr val="FF0000"/>
              </a:solidFill>
            </a:rPr>
            <a:t>ND</a:t>
          </a:r>
          <a:r>
            <a:rPr lang="it-IT" dirty="0" smtClean="0">
              <a:solidFill>
                <a:schemeClr val="tx1"/>
              </a:solidFill>
            </a:rPr>
            <a:t>                                                                                 </a:t>
          </a:r>
          <a:r>
            <a:rPr lang="it-IT" dirty="0" smtClean="0"/>
            <a:t>ALTRE SOCIETA</a:t>
          </a:r>
          <a:endParaRPr lang="it-IT" dirty="0"/>
        </a:p>
      </dgm:t>
    </dgm:pt>
    <dgm:pt modelId="{78BC0CC9-5498-4108-B830-A74F95BF9E9F}" type="parTrans" cxnId="{2EF554DC-4FE6-4453-BC90-DE601C121C1A}">
      <dgm:prSet/>
      <dgm:spPr/>
      <dgm:t>
        <a:bodyPr/>
        <a:lstStyle/>
        <a:p>
          <a:endParaRPr lang="it-IT"/>
        </a:p>
      </dgm:t>
    </dgm:pt>
    <dgm:pt modelId="{285B7CFF-8706-4F0D-9829-74175EFE96C8}" type="sibTrans" cxnId="{2EF554DC-4FE6-4453-BC90-DE601C121C1A}">
      <dgm:prSet/>
      <dgm:spPr/>
      <dgm:t>
        <a:bodyPr/>
        <a:lstStyle/>
        <a:p>
          <a:endParaRPr lang="it-IT"/>
        </a:p>
      </dgm:t>
    </dgm:pt>
    <dgm:pt modelId="{B95DB86B-57D2-40A7-A3AF-05D88C31F5E5}">
      <dgm:prSet/>
      <dgm:spPr/>
      <dgm:t>
        <a:bodyPr/>
        <a:lstStyle/>
        <a:p>
          <a:r>
            <a:rPr lang="it-IT" dirty="0" smtClean="0">
              <a:solidFill>
                <a:schemeClr val="tx1"/>
              </a:solidFill>
            </a:rPr>
            <a:t>Pareggio bilancio ultimi 3 anni: 2013  NO	 –  2014  NO   –  2015 NO</a:t>
          </a:r>
          <a:r>
            <a:rPr lang="it-IT" dirty="0" smtClean="0">
              <a:solidFill>
                <a:srgbClr val="FF0000"/>
              </a:solidFill>
            </a:rPr>
            <a:t> </a:t>
          </a:r>
          <a:r>
            <a:rPr lang="it-IT" dirty="0" smtClean="0">
              <a:solidFill>
                <a:schemeClr val="tx1"/>
              </a:solidFill>
            </a:rPr>
            <a:t>                                                                               </a:t>
          </a:r>
          <a:r>
            <a:rPr lang="it-IT" dirty="0" smtClean="0"/>
            <a:t>ALTRE SOCIETA</a:t>
          </a:r>
          <a:endParaRPr lang="it-IT" dirty="0"/>
        </a:p>
      </dgm:t>
    </dgm:pt>
    <dgm:pt modelId="{FAA5D8BF-6E71-4C6C-91CF-A1F2EA582A15}" type="parTrans" cxnId="{87BD0F0E-3E68-46E8-BD22-3F9111B2A4E8}">
      <dgm:prSet/>
      <dgm:spPr/>
      <dgm:t>
        <a:bodyPr/>
        <a:lstStyle/>
        <a:p>
          <a:endParaRPr lang="it-IT"/>
        </a:p>
      </dgm:t>
    </dgm:pt>
    <dgm:pt modelId="{1E77E402-0A50-44E6-9717-E829274037B2}" type="sibTrans" cxnId="{87BD0F0E-3E68-46E8-BD22-3F9111B2A4E8}">
      <dgm:prSet/>
      <dgm:spPr/>
      <dgm:t>
        <a:bodyPr/>
        <a:lstStyle/>
        <a:p>
          <a:endParaRPr lang="it-IT"/>
        </a:p>
      </dgm:t>
    </dgm:pt>
    <dgm:pt modelId="{D83A8B4D-A0A6-4503-8B42-55F14D77562D}">
      <dgm:prSet/>
      <dgm:spPr/>
      <dgm:t>
        <a:bodyPr/>
        <a:lstStyle/>
        <a:p>
          <a:r>
            <a:rPr lang="it-IT" dirty="0" smtClean="0"/>
            <a:t>17,15%</a:t>
          </a:r>
          <a:endParaRPr lang="it-IT" dirty="0"/>
        </a:p>
      </dgm:t>
    </dgm:pt>
    <dgm:pt modelId="{1CE5F3BD-67D8-46E3-9CB3-63969038D14E}" type="parTrans" cxnId="{164E6FF5-77C3-49CA-9BD4-E277117B4E5D}">
      <dgm:prSet/>
      <dgm:spPr/>
      <dgm:t>
        <a:bodyPr/>
        <a:lstStyle/>
        <a:p>
          <a:endParaRPr lang="it-IT"/>
        </a:p>
      </dgm:t>
    </dgm:pt>
    <dgm:pt modelId="{44C2502E-31C0-4717-BAE3-31557607653C}" type="sibTrans" cxnId="{164E6FF5-77C3-49CA-9BD4-E277117B4E5D}">
      <dgm:prSet/>
      <dgm:spPr/>
      <dgm:t>
        <a:bodyPr/>
        <a:lstStyle/>
        <a:p>
          <a:endParaRPr lang="it-IT"/>
        </a:p>
      </dgm:t>
    </dgm:pt>
    <dgm:pt modelId="{BDA5E264-E597-42BB-BA27-7CC25CAE63E0}">
      <dgm:prSet/>
      <dgm:spPr/>
      <dgm:t>
        <a:bodyPr/>
        <a:lstStyle/>
        <a:p>
          <a:r>
            <a:rPr lang="it-IT" dirty="0" smtClean="0">
              <a:solidFill>
                <a:schemeClr val="tx1"/>
              </a:solidFill>
            </a:rPr>
            <a:t>0,102</a:t>
          </a:r>
          <a:endParaRPr lang="it-IT" dirty="0">
            <a:solidFill>
              <a:schemeClr val="tx1"/>
            </a:solidFill>
          </a:endParaRPr>
        </a:p>
      </dgm:t>
    </dgm:pt>
    <dgm:pt modelId="{051E74B9-4BB4-4571-B204-B63FE8D82E0F}" type="parTrans" cxnId="{1E6F3223-4CD5-4706-B986-9F4EC77A1FED}">
      <dgm:prSet/>
      <dgm:spPr/>
      <dgm:t>
        <a:bodyPr/>
        <a:lstStyle/>
        <a:p>
          <a:endParaRPr lang="it-IT"/>
        </a:p>
      </dgm:t>
    </dgm:pt>
    <dgm:pt modelId="{4D443BA8-D5BE-4300-B1E4-063A56F380AD}" type="sibTrans" cxnId="{1E6F3223-4CD5-4706-B986-9F4EC77A1FED}">
      <dgm:prSet/>
      <dgm:spPr/>
      <dgm:t>
        <a:bodyPr/>
        <a:lstStyle/>
        <a:p>
          <a:endParaRPr lang="it-IT"/>
        </a:p>
      </dgm:t>
    </dgm:pt>
    <dgm:pt modelId="{A5D862CA-6561-495D-BBA5-25B752F14746}">
      <dgm:prSet/>
      <dgm:spPr/>
      <dgm:t>
        <a:bodyPr/>
        <a:lstStyle/>
        <a:p>
          <a:r>
            <a:rPr lang="it-IT" dirty="0" smtClean="0">
              <a:solidFill>
                <a:schemeClr val="tx1"/>
              </a:solidFill>
            </a:rPr>
            <a:t>0,11%</a:t>
          </a:r>
          <a:endParaRPr lang="it-IT" dirty="0">
            <a:solidFill>
              <a:schemeClr val="tx1"/>
            </a:solidFill>
          </a:endParaRPr>
        </a:p>
      </dgm:t>
    </dgm:pt>
    <dgm:pt modelId="{037360CD-9322-4740-8E18-FA926914B62C}" type="parTrans" cxnId="{4EC70EF8-F190-40F8-A994-60BDECB043CC}">
      <dgm:prSet/>
      <dgm:spPr/>
      <dgm:t>
        <a:bodyPr/>
        <a:lstStyle/>
        <a:p>
          <a:endParaRPr lang="it-IT"/>
        </a:p>
      </dgm:t>
    </dgm:pt>
    <dgm:pt modelId="{D2CA512B-6870-4F56-AA97-75384A01E687}" type="sibTrans" cxnId="{4EC70EF8-F190-40F8-A994-60BDECB043CC}">
      <dgm:prSet/>
      <dgm:spPr/>
      <dgm:t>
        <a:bodyPr/>
        <a:lstStyle/>
        <a:p>
          <a:endParaRPr lang="it-IT"/>
        </a:p>
      </dgm:t>
    </dgm:pt>
    <dgm:pt modelId="{F68D3494-8A33-42AF-90B0-A17B6F147217}">
      <dgm:prSet/>
      <dgm:spPr/>
      <dgm:t>
        <a:bodyPr/>
        <a:lstStyle/>
        <a:p>
          <a:r>
            <a:rPr lang="it-IT" dirty="0" smtClean="0">
              <a:solidFill>
                <a:schemeClr val="tx1"/>
              </a:solidFill>
            </a:rPr>
            <a:t>6,57%</a:t>
          </a:r>
          <a:endParaRPr lang="it-IT" dirty="0">
            <a:solidFill>
              <a:schemeClr val="tx1"/>
            </a:solidFill>
          </a:endParaRPr>
        </a:p>
      </dgm:t>
    </dgm:pt>
    <dgm:pt modelId="{03353935-3999-4F26-9DE0-FCF694076712}" type="parTrans" cxnId="{3838253E-9BAA-4CF9-977B-8C33283644B5}">
      <dgm:prSet/>
      <dgm:spPr/>
      <dgm:t>
        <a:bodyPr/>
        <a:lstStyle/>
        <a:p>
          <a:endParaRPr lang="it-IT"/>
        </a:p>
      </dgm:t>
    </dgm:pt>
    <dgm:pt modelId="{F97D60BD-B453-4D5F-BD85-D8DC0DC53FD6}" type="sibTrans" cxnId="{3838253E-9BAA-4CF9-977B-8C33283644B5}">
      <dgm:prSet/>
      <dgm:spPr/>
      <dgm:t>
        <a:bodyPr/>
        <a:lstStyle/>
        <a:p>
          <a:endParaRPr lang="it-IT"/>
        </a:p>
      </dgm:t>
    </dgm:pt>
    <dgm:pt modelId="{6C45D42F-A91F-401C-99B0-81E1CAF7F57A}">
      <dgm:prSet/>
      <dgm:spPr/>
      <dgm:t>
        <a:bodyPr/>
        <a:lstStyle/>
        <a:p>
          <a:r>
            <a:rPr lang="it-IT" dirty="0" smtClean="0"/>
            <a:t>0,19%</a:t>
          </a:r>
          <a:endParaRPr lang="it-IT" dirty="0"/>
        </a:p>
      </dgm:t>
    </dgm:pt>
    <dgm:pt modelId="{C8328781-6181-47D5-AD20-F5CCC57AB009}" type="parTrans" cxnId="{6EE83D8F-807C-4436-AA98-80301573981C}">
      <dgm:prSet/>
      <dgm:spPr/>
      <dgm:t>
        <a:bodyPr/>
        <a:lstStyle/>
        <a:p>
          <a:endParaRPr lang="it-IT"/>
        </a:p>
      </dgm:t>
    </dgm:pt>
    <dgm:pt modelId="{147B08FA-113F-422E-87C4-B59A7BA01FF0}" type="sibTrans" cxnId="{6EE83D8F-807C-4436-AA98-80301573981C}">
      <dgm:prSet/>
      <dgm:spPr/>
      <dgm:t>
        <a:bodyPr/>
        <a:lstStyle/>
        <a:p>
          <a:endParaRPr lang="it-IT"/>
        </a:p>
      </dgm:t>
    </dgm:pt>
    <dgm:pt modelId="{530F0DC6-80F2-4672-BCC8-5F2DB1AA8686}">
      <dgm:prSet/>
      <dgm:spPr/>
      <dgm:t>
        <a:bodyPr/>
        <a:lstStyle/>
        <a:p>
          <a:r>
            <a:rPr lang="it-IT" smtClean="0">
              <a:solidFill>
                <a:schemeClr val="tx1"/>
              </a:solidFill>
            </a:rPr>
            <a:t>Pareggio bilancio: dati non disponibili (ultimo Bilancio 1999)                                                                                            </a:t>
          </a:r>
          <a:r>
            <a:rPr lang="it-IT" smtClean="0"/>
            <a:t>ALTRE SOCIETA</a:t>
          </a:r>
          <a:endParaRPr lang="it-IT" dirty="0"/>
        </a:p>
      </dgm:t>
    </dgm:pt>
    <dgm:pt modelId="{CE542DC0-CB0C-4CFB-8A7F-77753C537536}" type="parTrans" cxnId="{0E1A431C-E724-42D7-9ED2-39ED62BC3943}">
      <dgm:prSet/>
      <dgm:spPr/>
      <dgm:t>
        <a:bodyPr/>
        <a:lstStyle/>
        <a:p>
          <a:endParaRPr lang="it-IT"/>
        </a:p>
      </dgm:t>
    </dgm:pt>
    <dgm:pt modelId="{E1789E63-7A97-47B1-9833-E6F9002B95D6}" type="sibTrans" cxnId="{0E1A431C-E724-42D7-9ED2-39ED62BC3943}">
      <dgm:prSet/>
      <dgm:spPr/>
      <dgm:t>
        <a:bodyPr/>
        <a:lstStyle/>
        <a:p>
          <a:endParaRPr lang="it-IT"/>
        </a:p>
      </dgm:t>
    </dgm:pt>
    <dgm:pt modelId="{6C2BAFEE-EA47-4FF7-9572-112F786153C2}">
      <dgm:prSet/>
      <dgm:spPr/>
      <dgm:t>
        <a:bodyPr/>
        <a:lstStyle/>
        <a:p>
          <a:r>
            <a:rPr lang="it-IT" dirty="0" smtClean="0">
              <a:solidFill>
                <a:schemeClr val="tx1"/>
              </a:solidFill>
            </a:rPr>
            <a:t>Pareggio bilancio ultimi 3 anni : 2013  SI  –  2014  SI  –  </a:t>
          </a:r>
          <a:r>
            <a:rPr lang="it-IT" b="0" dirty="0" smtClean="0">
              <a:solidFill>
                <a:schemeClr val="tx1"/>
              </a:solidFill>
            </a:rPr>
            <a:t>2015</a:t>
          </a:r>
          <a:r>
            <a:rPr lang="it-IT" b="1" dirty="0" smtClean="0">
              <a:solidFill>
                <a:schemeClr val="tx1"/>
              </a:solidFill>
            </a:rPr>
            <a:t> SI         </a:t>
          </a:r>
          <a:r>
            <a:rPr lang="it-IT" dirty="0" smtClean="0">
              <a:solidFill>
                <a:schemeClr val="tx1"/>
              </a:solidFill>
            </a:rPr>
            <a:t>                                                                               </a:t>
          </a:r>
          <a:r>
            <a:rPr lang="it-IT" dirty="0" smtClean="0"/>
            <a:t>SOCIETA’ DEL SISTEMA CAMERALE</a:t>
          </a:r>
          <a:endParaRPr lang="it-IT" dirty="0"/>
        </a:p>
      </dgm:t>
    </dgm:pt>
    <dgm:pt modelId="{19580FB4-F5E1-4701-B6AA-0384B494387D}" type="parTrans" cxnId="{266067D9-9475-44FF-BA2D-4C55351EB9ED}">
      <dgm:prSet/>
      <dgm:spPr/>
      <dgm:t>
        <a:bodyPr/>
        <a:lstStyle/>
        <a:p>
          <a:endParaRPr lang="it-IT"/>
        </a:p>
      </dgm:t>
    </dgm:pt>
    <dgm:pt modelId="{1F322715-316F-4D73-97E0-F3B7AFA4D727}" type="sibTrans" cxnId="{266067D9-9475-44FF-BA2D-4C55351EB9ED}">
      <dgm:prSet/>
      <dgm:spPr/>
      <dgm:t>
        <a:bodyPr/>
        <a:lstStyle/>
        <a:p>
          <a:endParaRPr lang="it-IT"/>
        </a:p>
      </dgm:t>
    </dgm:pt>
    <dgm:pt modelId="{34D71062-B158-4148-81D1-1EC003972380}">
      <dgm:prSet/>
      <dgm:spPr/>
      <dgm:t>
        <a:bodyPr/>
        <a:lstStyle/>
        <a:p>
          <a:r>
            <a:rPr lang="it-IT" dirty="0" smtClean="0">
              <a:solidFill>
                <a:schemeClr val="tx1"/>
              </a:solidFill>
            </a:rPr>
            <a:t>Pareggio bilancio ultimi 3 anni  : </a:t>
          </a:r>
          <a:r>
            <a:rPr lang="it-IT" dirty="0" smtClean="0">
              <a:solidFill>
                <a:schemeClr val="tx1"/>
              </a:solidFill>
            </a:rPr>
            <a:t>2013  </a:t>
          </a:r>
          <a:r>
            <a:rPr lang="it-IT" dirty="0" smtClean="0">
              <a:solidFill>
                <a:schemeClr val="tx1"/>
              </a:solidFill>
            </a:rPr>
            <a:t>SI	  –  </a:t>
          </a:r>
          <a:r>
            <a:rPr lang="it-IT" dirty="0" smtClean="0">
              <a:solidFill>
                <a:schemeClr val="tx1"/>
              </a:solidFill>
            </a:rPr>
            <a:t>2014  </a:t>
          </a:r>
          <a:r>
            <a:rPr lang="it-IT" dirty="0" smtClean="0">
              <a:solidFill>
                <a:schemeClr val="tx1"/>
              </a:solidFill>
            </a:rPr>
            <a:t>SI  –  </a:t>
          </a:r>
          <a:r>
            <a:rPr lang="it-IT" dirty="0" smtClean="0">
              <a:solidFill>
                <a:schemeClr val="tx1"/>
              </a:solidFill>
            </a:rPr>
            <a:t>2015   </a:t>
          </a:r>
          <a:r>
            <a:rPr lang="it-IT" dirty="0" smtClean="0">
              <a:solidFill>
                <a:schemeClr val="tx1"/>
              </a:solidFill>
            </a:rPr>
            <a:t>SI                                                                                     </a:t>
          </a:r>
          <a:r>
            <a:rPr lang="it-IT" dirty="0" smtClean="0"/>
            <a:t>SOCIETA’ DEL SISTEMA CAMERALE  (SCISSA DALLA IC OUTSOURCING SPA)</a:t>
          </a:r>
          <a:endParaRPr lang="it-IT" dirty="0"/>
        </a:p>
      </dgm:t>
    </dgm:pt>
    <dgm:pt modelId="{7AA50BF7-DF31-4D37-A1DC-78895C5389E4}" type="parTrans" cxnId="{B5018EBC-2276-401D-830C-3376C81FDDBC}">
      <dgm:prSet/>
      <dgm:spPr/>
      <dgm:t>
        <a:bodyPr/>
        <a:lstStyle/>
        <a:p>
          <a:endParaRPr lang="it-IT"/>
        </a:p>
      </dgm:t>
    </dgm:pt>
    <dgm:pt modelId="{EC33FC65-6F57-421D-AAA3-25A421CD0442}" type="sibTrans" cxnId="{B5018EBC-2276-401D-830C-3376C81FDDBC}">
      <dgm:prSet/>
      <dgm:spPr/>
      <dgm:t>
        <a:bodyPr/>
        <a:lstStyle/>
        <a:p>
          <a:endParaRPr lang="it-IT"/>
        </a:p>
      </dgm:t>
    </dgm:pt>
    <dgm:pt modelId="{ADA3C9A7-87B6-4F01-8FED-CDEC0C2F84F0}">
      <dgm:prSet/>
      <dgm:spPr/>
      <dgm:t>
        <a:bodyPr/>
        <a:lstStyle/>
        <a:p>
          <a:r>
            <a:rPr lang="it-IT" dirty="0" smtClean="0">
              <a:solidFill>
                <a:schemeClr val="tx1"/>
              </a:solidFill>
            </a:rPr>
            <a:t>Pareggio bilancio ultimi 3 anni  : </a:t>
          </a:r>
          <a:r>
            <a:rPr lang="it-IT" dirty="0" smtClean="0">
              <a:solidFill>
                <a:schemeClr val="tx1"/>
              </a:solidFill>
            </a:rPr>
            <a:t>2013 SI  </a:t>
          </a:r>
          <a:r>
            <a:rPr lang="it-IT" dirty="0" smtClean="0">
              <a:solidFill>
                <a:schemeClr val="tx1"/>
              </a:solidFill>
            </a:rPr>
            <a:t>–  </a:t>
          </a:r>
          <a:r>
            <a:rPr lang="it-IT" dirty="0" smtClean="0">
              <a:solidFill>
                <a:schemeClr val="tx1"/>
              </a:solidFill>
            </a:rPr>
            <a:t>2014 SI  </a:t>
          </a:r>
          <a:r>
            <a:rPr lang="it-IT" dirty="0" smtClean="0">
              <a:solidFill>
                <a:schemeClr val="tx1"/>
              </a:solidFill>
            </a:rPr>
            <a:t>– </a:t>
          </a:r>
          <a:r>
            <a:rPr lang="it-IT" dirty="0" smtClean="0">
              <a:solidFill>
                <a:schemeClr val="tx1"/>
              </a:solidFill>
            </a:rPr>
            <a:t>2015 </a:t>
          </a:r>
          <a:r>
            <a:rPr lang="it-IT" dirty="0" smtClean="0">
              <a:solidFill>
                <a:schemeClr val="tx1"/>
              </a:solidFill>
            </a:rPr>
            <a:t>SI                                                                                        </a:t>
          </a:r>
          <a:r>
            <a:rPr lang="it-IT" dirty="0" smtClean="0"/>
            <a:t>ALTRE SOCIETA</a:t>
          </a:r>
          <a:endParaRPr lang="it-IT" dirty="0"/>
        </a:p>
      </dgm:t>
    </dgm:pt>
    <dgm:pt modelId="{5AFA8FF5-2558-494F-9C2F-8128A97A9B13}" type="parTrans" cxnId="{5686E379-3E3F-4F3B-8B97-00B6C20986F4}">
      <dgm:prSet/>
      <dgm:spPr/>
      <dgm:t>
        <a:bodyPr/>
        <a:lstStyle/>
        <a:p>
          <a:endParaRPr lang="it-IT"/>
        </a:p>
      </dgm:t>
    </dgm:pt>
    <dgm:pt modelId="{7DB7F15F-995D-43C0-8E9E-6B07074DAC5A}" type="sibTrans" cxnId="{5686E379-3E3F-4F3B-8B97-00B6C20986F4}">
      <dgm:prSet/>
      <dgm:spPr/>
      <dgm:t>
        <a:bodyPr/>
        <a:lstStyle/>
        <a:p>
          <a:endParaRPr lang="it-IT"/>
        </a:p>
      </dgm:t>
    </dgm:pt>
    <dgm:pt modelId="{880A3374-1044-42EC-BB3B-C6B38AF86FC2}">
      <dgm:prSet/>
      <dgm:spPr/>
      <dgm:t>
        <a:bodyPr/>
        <a:lstStyle/>
        <a:p>
          <a:r>
            <a:rPr lang="it-IT" dirty="0" smtClean="0">
              <a:solidFill>
                <a:schemeClr val="tx1"/>
              </a:solidFill>
            </a:rPr>
            <a:t>Pareggio bilancio ultimi 3 anni : </a:t>
          </a:r>
          <a:r>
            <a:rPr lang="it-IT" dirty="0" smtClean="0">
              <a:solidFill>
                <a:schemeClr val="tx1"/>
              </a:solidFill>
            </a:rPr>
            <a:t>2013  </a:t>
          </a:r>
          <a:r>
            <a:rPr lang="it-IT" dirty="0" smtClean="0">
              <a:solidFill>
                <a:schemeClr val="tx1"/>
              </a:solidFill>
            </a:rPr>
            <a:t>SI –  </a:t>
          </a:r>
          <a:r>
            <a:rPr lang="it-IT" dirty="0" smtClean="0">
              <a:solidFill>
                <a:schemeClr val="tx1"/>
              </a:solidFill>
            </a:rPr>
            <a:t>2014  </a:t>
          </a:r>
          <a:r>
            <a:rPr lang="it-IT" dirty="0" smtClean="0">
              <a:solidFill>
                <a:schemeClr val="tx1"/>
              </a:solidFill>
            </a:rPr>
            <a:t>SI  –  </a:t>
          </a:r>
          <a:r>
            <a:rPr lang="it-IT" dirty="0" smtClean="0">
              <a:solidFill>
                <a:schemeClr val="tx1"/>
              </a:solidFill>
            </a:rPr>
            <a:t>2015 </a:t>
          </a:r>
          <a:r>
            <a:rPr lang="it-IT" dirty="0" smtClean="0">
              <a:solidFill>
                <a:schemeClr val="tx1"/>
              </a:solidFill>
            </a:rPr>
            <a:t>SI                                                                                       </a:t>
          </a:r>
          <a:r>
            <a:rPr lang="it-IT" dirty="0" smtClean="0"/>
            <a:t>SOCIETA’ DEL SISTEMA CAMERALE (FUSA CON  SERVICECAMERE </a:t>
          </a:r>
          <a:r>
            <a:rPr lang="it-IT" dirty="0" err="1" smtClean="0"/>
            <a:t>Scarl</a:t>
          </a:r>
          <a:r>
            <a:rPr lang="it-IT" dirty="0" smtClean="0"/>
            <a:t>  IL 22/6/10) </a:t>
          </a:r>
          <a:endParaRPr lang="it-IT" dirty="0"/>
        </a:p>
      </dgm:t>
    </dgm:pt>
    <dgm:pt modelId="{2DBA6F10-521E-429C-B2CB-3EFC6E8E76C0}" type="parTrans" cxnId="{024A3D00-35B8-4016-BB0F-28CCC604B32B}">
      <dgm:prSet/>
      <dgm:spPr/>
      <dgm:t>
        <a:bodyPr/>
        <a:lstStyle/>
        <a:p>
          <a:endParaRPr lang="it-IT"/>
        </a:p>
      </dgm:t>
    </dgm:pt>
    <dgm:pt modelId="{20780129-37E0-47E3-9D06-54A7B33F25B8}" type="sibTrans" cxnId="{024A3D00-35B8-4016-BB0F-28CCC604B32B}">
      <dgm:prSet/>
      <dgm:spPr/>
      <dgm:t>
        <a:bodyPr/>
        <a:lstStyle/>
        <a:p>
          <a:endParaRPr lang="it-IT"/>
        </a:p>
      </dgm:t>
    </dgm:pt>
    <dgm:pt modelId="{B4B1F2FD-2C7F-4266-A4D0-D684F485914A}">
      <dgm:prSet/>
      <dgm:spPr>
        <a:solidFill>
          <a:srgbClr val="F0A1FD"/>
        </a:solidFill>
      </dgm:spPr>
      <dgm:t>
        <a:bodyPr/>
        <a:lstStyle/>
        <a:p>
          <a:r>
            <a:rPr lang="it-IT" smtClean="0">
              <a:solidFill>
                <a:schemeClr val="bg1"/>
              </a:solidFill>
            </a:rPr>
            <a:t>IC OUTSOURCING S.c. a r.l.</a:t>
          </a:r>
          <a:endParaRPr lang="it-IT" dirty="0">
            <a:solidFill>
              <a:schemeClr val="bg1"/>
            </a:solidFill>
          </a:endParaRPr>
        </a:p>
      </dgm:t>
    </dgm:pt>
    <dgm:pt modelId="{5EA4DD86-5240-45F4-AABC-011459023422}" type="parTrans" cxnId="{C9B8714E-DD90-4155-B368-A1B16F2E0DED}">
      <dgm:prSet/>
      <dgm:spPr/>
      <dgm:t>
        <a:bodyPr/>
        <a:lstStyle/>
        <a:p>
          <a:endParaRPr lang="it-IT"/>
        </a:p>
      </dgm:t>
    </dgm:pt>
    <dgm:pt modelId="{E970C316-AFD6-45A1-B27A-E3A550E25672}" type="sibTrans" cxnId="{C9B8714E-DD90-4155-B368-A1B16F2E0DED}">
      <dgm:prSet/>
      <dgm:spPr/>
      <dgm:t>
        <a:bodyPr/>
        <a:lstStyle/>
        <a:p>
          <a:endParaRPr lang="it-IT"/>
        </a:p>
      </dgm:t>
    </dgm:pt>
    <dgm:pt modelId="{74E8FCF5-7B8D-48D5-A121-3A735CF7BF93}">
      <dgm:prSet/>
      <dgm:spPr/>
      <dgm:t>
        <a:bodyPr/>
        <a:lstStyle/>
        <a:p>
          <a:r>
            <a:rPr lang="it-IT" dirty="0" smtClean="0"/>
            <a:t>0,19%  </a:t>
          </a:r>
          <a:endParaRPr lang="it-IT" dirty="0"/>
        </a:p>
      </dgm:t>
    </dgm:pt>
    <dgm:pt modelId="{53AC85BA-5C76-4710-B9EF-CA589F5CBE12}" type="parTrans" cxnId="{6C34C8EB-194D-4469-8887-C528F8C99205}">
      <dgm:prSet/>
      <dgm:spPr/>
      <dgm:t>
        <a:bodyPr/>
        <a:lstStyle/>
        <a:p>
          <a:endParaRPr lang="it-IT"/>
        </a:p>
      </dgm:t>
    </dgm:pt>
    <dgm:pt modelId="{702CC590-4E85-4AA0-A705-084BF0987A08}" type="sibTrans" cxnId="{6C34C8EB-194D-4469-8887-C528F8C99205}">
      <dgm:prSet/>
      <dgm:spPr/>
      <dgm:t>
        <a:bodyPr/>
        <a:lstStyle/>
        <a:p>
          <a:endParaRPr lang="it-IT"/>
        </a:p>
      </dgm:t>
    </dgm:pt>
    <dgm:pt modelId="{598A9809-50A1-42E2-A377-AC93BB069F30}">
      <dgm:prSet/>
      <dgm:spPr/>
      <dgm:t>
        <a:bodyPr/>
        <a:lstStyle/>
        <a:p>
          <a:r>
            <a:rPr lang="it-IT" dirty="0" smtClean="0">
              <a:solidFill>
                <a:schemeClr val="tx1"/>
              </a:solidFill>
            </a:rPr>
            <a:t>Pareggio bilancio ultimi 3 anni </a:t>
          </a:r>
          <a:r>
            <a:rPr lang="it-IT" smtClean="0">
              <a:solidFill>
                <a:schemeClr val="tx1"/>
              </a:solidFill>
            </a:rPr>
            <a:t>: </a:t>
          </a:r>
          <a:r>
            <a:rPr lang="it-IT" smtClean="0">
              <a:solidFill>
                <a:schemeClr val="tx1"/>
              </a:solidFill>
            </a:rPr>
            <a:t>2013  </a:t>
          </a:r>
          <a:r>
            <a:rPr lang="it-IT" dirty="0" smtClean="0">
              <a:solidFill>
                <a:schemeClr val="tx1"/>
              </a:solidFill>
            </a:rPr>
            <a:t>SI </a:t>
          </a:r>
          <a:r>
            <a:rPr lang="it-IT" smtClean="0">
              <a:solidFill>
                <a:schemeClr val="tx1"/>
              </a:solidFill>
            </a:rPr>
            <a:t>–  </a:t>
          </a:r>
          <a:r>
            <a:rPr lang="it-IT" smtClean="0">
              <a:solidFill>
                <a:schemeClr val="tx1"/>
              </a:solidFill>
            </a:rPr>
            <a:t>2014  </a:t>
          </a:r>
          <a:r>
            <a:rPr lang="it-IT" dirty="0" smtClean="0">
              <a:solidFill>
                <a:schemeClr val="tx1"/>
              </a:solidFill>
            </a:rPr>
            <a:t>SI  </a:t>
          </a:r>
          <a:r>
            <a:rPr lang="it-IT" smtClean="0">
              <a:solidFill>
                <a:schemeClr val="tx1"/>
              </a:solidFill>
            </a:rPr>
            <a:t>–  </a:t>
          </a:r>
          <a:r>
            <a:rPr lang="it-IT" smtClean="0">
              <a:solidFill>
                <a:schemeClr val="tx1"/>
              </a:solidFill>
            </a:rPr>
            <a:t>2015   </a:t>
          </a:r>
          <a:r>
            <a:rPr lang="it-IT" dirty="0" smtClean="0">
              <a:solidFill>
                <a:schemeClr val="tx1"/>
              </a:solidFill>
            </a:rPr>
            <a:t>SI                                                                                       </a:t>
          </a:r>
          <a:r>
            <a:rPr lang="it-IT" dirty="0" smtClean="0"/>
            <a:t>SOCIETA’ DEL SISTEMA CAMERALE </a:t>
          </a:r>
          <a:endParaRPr lang="it-IT" dirty="0"/>
        </a:p>
      </dgm:t>
    </dgm:pt>
    <dgm:pt modelId="{DC6F11BB-3C41-4BBE-8D25-8CC4A00B3DA9}" type="parTrans" cxnId="{1594555C-679F-4DFC-9712-59C9E60FC1F0}">
      <dgm:prSet/>
      <dgm:spPr/>
      <dgm:t>
        <a:bodyPr/>
        <a:lstStyle/>
        <a:p>
          <a:endParaRPr lang="it-IT"/>
        </a:p>
      </dgm:t>
    </dgm:pt>
    <dgm:pt modelId="{29A2028E-8447-49BE-A632-D9D752CB38BD}" type="sibTrans" cxnId="{1594555C-679F-4DFC-9712-59C9E60FC1F0}">
      <dgm:prSet/>
      <dgm:spPr/>
      <dgm:t>
        <a:bodyPr/>
        <a:lstStyle/>
        <a:p>
          <a:endParaRPr lang="it-IT"/>
        </a:p>
      </dgm:t>
    </dgm:pt>
    <dgm:pt modelId="{48C18C00-C734-4278-83FD-D65514FCB22A}">
      <dgm:prSet/>
      <dgm:spPr/>
      <dgm:t>
        <a:bodyPr/>
        <a:lstStyle/>
        <a:p>
          <a:r>
            <a:rPr lang="it-IT" dirty="0" smtClean="0">
              <a:solidFill>
                <a:schemeClr val="tx1"/>
              </a:solidFill>
            </a:rPr>
            <a:t>Pareggio bilancio ultimi 3 anni : 2013 NO  –    2014 NO  –  2015  NO                                                                             </a:t>
          </a:r>
          <a:r>
            <a:rPr lang="it-IT" dirty="0" smtClean="0"/>
            <a:t>ALTRE SOCIETA’ (ULTIMO BILANCIO AL 31/12/2013)</a:t>
          </a:r>
          <a:endParaRPr lang="it-IT" dirty="0"/>
        </a:p>
      </dgm:t>
    </dgm:pt>
    <dgm:pt modelId="{C8803A81-1014-4770-A546-8F67DC41F187}" type="sibTrans" cxnId="{69D44548-6736-4841-AF0F-D44158EAFA19}">
      <dgm:prSet/>
      <dgm:spPr/>
      <dgm:t>
        <a:bodyPr/>
        <a:lstStyle/>
        <a:p>
          <a:endParaRPr lang="it-IT"/>
        </a:p>
      </dgm:t>
    </dgm:pt>
    <dgm:pt modelId="{EE2EF3EC-1D2A-451C-ACDF-102E8E150F86}" type="parTrans" cxnId="{69D44548-6736-4841-AF0F-D44158EAFA19}">
      <dgm:prSet/>
      <dgm:spPr/>
      <dgm:t>
        <a:bodyPr/>
        <a:lstStyle/>
        <a:p>
          <a:endParaRPr lang="it-IT"/>
        </a:p>
      </dgm:t>
    </dgm:pt>
    <dgm:pt modelId="{03866F8D-0EF6-43EA-814D-3619B834B9DF}">
      <dgm:prSet/>
      <dgm:spPr/>
      <dgm:t>
        <a:bodyPr/>
        <a:lstStyle/>
        <a:p>
          <a:r>
            <a:rPr lang="it-IT" dirty="0" smtClean="0"/>
            <a:t>													(fusione mediante incorporazione 18/7/2014 SISTEMA CAMERALE SERVIZI </a:t>
          </a:r>
          <a:r>
            <a:rPr lang="it-IT" dirty="0" err="1" smtClean="0"/>
            <a:t>srl</a:t>
          </a:r>
          <a:r>
            <a:rPr lang="it-IT" dirty="0" smtClean="0"/>
            <a:t>)</a:t>
          </a:r>
          <a:endParaRPr lang="it-IT" dirty="0"/>
        </a:p>
      </dgm:t>
    </dgm:pt>
    <dgm:pt modelId="{EE80D146-AE0A-4455-9D53-080063DB8EC2}" type="parTrans" cxnId="{97213E4E-4102-411E-AF57-F83783998E34}">
      <dgm:prSet/>
      <dgm:spPr/>
      <dgm:t>
        <a:bodyPr/>
        <a:lstStyle/>
        <a:p>
          <a:endParaRPr lang="it-IT"/>
        </a:p>
      </dgm:t>
    </dgm:pt>
    <dgm:pt modelId="{93236AC9-23C7-4F9C-B784-3AD4266AFF98}" type="sibTrans" cxnId="{97213E4E-4102-411E-AF57-F83783998E34}">
      <dgm:prSet/>
      <dgm:spPr/>
      <dgm:t>
        <a:bodyPr/>
        <a:lstStyle/>
        <a:p>
          <a:endParaRPr lang="it-IT"/>
        </a:p>
      </dgm:t>
    </dgm:pt>
    <dgm:pt modelId="{0B7AD2AC-3B8A-4D9C-B5E7-737B9683A787}">
      <dgm:prSet/>
      <dgm:spPr>
        <a:solidFill>
          <a:srgbClr val="F0A1FD"/>
        </a:solidFill>
      </dgm:spPr>
      <dgm:t>
        <a:bodyPr/>
        <a:lstStyle/>
        <a:p>
          <a:r>
            <a:rPr lang="it-IT" dirty="0" smtClean="0"/>
            <a:t>SISTEMA CAMERALE SERVIZI SRL</a:t>
          </a:r>
          <a:endParaRPr lang="it-IT" dirty="0"/>
        </a:p>
      </dgm:t>
    </dgm:pt>
    <dgm:pt modelId="{AA6535A3-B410-49CF-8927-43C4890E5302}" type="parTrans" cxnId="{612DB194-B387-435F-AFFD-7B204EB8E294}">
      <dgm:prSet/>
      <dgm:spPr/>
      <dgm:t>
        <a:bodyPr/>
        <a:lstStyle/>
        <a:p>
          <a:endParaRPr lang="it-IT"/>
        </a:p>
      </dgm:t>
    </dgm:pt>
    <dgm:pt modelId="{45E13088-A136-4BC1-9537-78203E39C720}" type="sibTrans" cxnId="{612DB194-B387-435F-AFFD-7B204EB8E294}">
      <dgm:prSet/>
      <dgm:spPr/>
      <dgm:t>
        <a:bodyPr/>
        <a:lstStyle/>
        <a:p>
          <a:endParaRPr lang="it-IT"/>
        </a:p>
      </dgm:t>
    </dgm:pt>
    <dgm:pt modelId="{B95FE9AA-30DA-47A2-A8BE-731F4D513004}">
      <dgm:prSet/>
      <dgm:spPr>
        <a:solidFill>
          <a:schemeClr val="accent1">
            <a:lumMod val="20000"/>
            <a:lumOff val="80000"/>
            <a:alpha val="82000"/>
          </a:schemeClr>
        </a:solidFill>
      </dgm:spPr>
      <dgm:t>
        <a:bodyPr/>
        <a:lstStyle/>
        <a:p>
          <a:r>
            <a:rPr lang="it-IT" smtClean="0">
              <a:solidFill>
                <a:schemeClr val="tx1"/>
              </a:solidFill>
            </a:rPr>
            <a:t>1,5%</a:t>
          </a:r>
          <a:endParaRPr lang="it-IT" dirty="0">
            <a:solidFill>
              <a:schemeClr val="tx1"/>
            </a:solidFill>
          </a:endParaRPr>
        </a:p>
      </dgm:t>
    </dgm:pt>
    <dgm:pt modelId="{403F0247-BB4D-4997-A3F0-C0C77A101A54}" type="parTrans" cxnId="{CDB794E2-1D67-432D-BD0D-576714B1BC3C}">
      <dgm:prSet/>
      <dgm:spPr/>
      <dgm:t>
        <a:bodyPr/>
        <a:lstStyle/>
        <a:p>
          <a:endParaRPr lang="it-IT"/>
        </a:p>
      </dgm:t>
    </dgm:pt>
    <dgm:pt modelId="{6070754A-3B7E-460F-97E7-7B08FB42D75E}" type="sibTrans" cxnId="{CDB794E2-1D67-432D-BD0D-576714B1BC3C}">
      <dgm:prSet/>
      <dgm:spPr/>
      <dgm:t>
        <a:bodyPr/>
        <a:lstStyle/>
        <a:p>
          <a:endParaRPr lang="it-IT"/>
        </a:p>
      </dgm:t>
    </dgm:pt>
    <dgm:pt modelId="{BB681F61-E0F9-4018-A1A8-7347A92D6AE7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it-IT" sz="500" dirty="0" smtClean="0">
              <a:solidFill>
                <a:schemeClr val="tx1"/>
              </a:solidFill>
            </a:rPr>
            <a:t>0,15 %</a:t>
          </a:r>
        </a:p>
        <a:p>
          <a:pPr algn="l"/>
          <a:r>
            <a:rPr lang="it-IT" sz="500" dirty="0" smtClean="0">
              <a:solidFill>
                <a:schemeClr val="tx1"/>
              </a:solidFill>
            </a:rPr>
            <a:t>Pareggio bilancio ultimi 3 anni: 2015  </a:t>
          </a:r>
          <a:r>
            <a:rPr lang="it-IT" sz="500" dirty="0" smtClean="0">
              <a:solidFill>
                <a:srgbClr val="FF0000"/>
              </a:solidFill>
            </a:rPr>
            <a:t>ND</a:t>
          </a:r>
          <a:r>
            <a:rPr lang="it-IT" sz="500" dirty="0" smtClean="0">
              <a:solidFill>
                <a:schemeClr val="tx1"/>
              </a:solidFill>
            </a:rPr>
            <a:t>	 			                                                                               SOCIETA’ DEL SISTEMA CAMERALE</a:t>
          </a:r>
        </a:p>
      </dgm:t>
    </dgm:pt>
    <dgm:pt modelId="{9E2A2C5B-3FC3-48FF-91CB-49F027DF9485}" type="parTrans" cxnId="{E0252761-A4E3-4BD3-B84D-98033339349C}">
      <dgm:prSet/>
      <dgm:spPr/>
      <dgm:t>
        <a:bodyPr/>
        <a:lstStyle/>
        <a:p>
          <a:endParaRPr lang="it-IT"/>
        </a:p>
      </dgm:t>
    </dgm:pt>
    <dgm:pt modelId="{C80C5DFE-0723-4C30-83FC-62B5C52D35F4}" type="sibTrans" cxnId="{E0252761-A4E3-4BD3-B84D-98033339349C}">
      <dgm:prSet/>
      <dgm:spPr/>
      <dgm:t>
        <a:bodyPr/>
        <a:lstStyle/>
        <a:p>
          <a:endParaRPr lang="it-IT"/>
        </a:p>
      </dgm:t>
    </dgm:pt>
    <dgm:pt modelId="{D3E76F6E-20AD-4D21-9DB5-E8BA8963A548}" type="pres">
      <dgm:prSet presAssocID="{2E0EF76B-0D69-47AF-9FAA-FCAD1DBA0C1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8C83CBBA-EA1B-4CE4-8D15-4800DCCA5D90}" type="pres">
      <dgm:prSet presAssocID="{679B8193-788A-49E7-A8FD-A8D2126FAC9F}" presName="linNode" presStyleCnt="0"/>
      <dgm:spPr/>
      <dgm:t>
        <a:bodyPr/>
        <a:lstStyle/>
        <a:p>
          <a:endParaRPr lang="it-IT"/>
        </a:p>
      </dgm:t>
    </dgm:pt>
    <dgm:pt modelId="{0BD2523A-1204-45B6-8CB9-F4DEEEE5A252}" type="pres">
      <dgm:prSet presAssocID="{679B8193-788A-49E7-A8FD-A8D2126FAC9F}" presName="parentText" presStyleLbl="node1" presStyleIdx="0" presStyleCnt="1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C48DDCC-5F16-4AD5-AF88-508F00B9EB1D}" type="pres">
      <dgm:prSet presAssocID="{679B8193-788A-49E7-A8FD-A8D2126FAC9F}" presName="descendantText" presStyleLbl="alignAccFollowNode1" presStyleIdx="0" presStyleCnt="1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9246167-E194-49C9-8C76-9E4230107A47}" type="pres">
      <dgm:prSet presAssocID="{E6C934CD-BCDF-4224-9E72-7A9335556D20}" presName="sp" presStyleCnt="0"/>
      <dgm:spPr/>
      <dgm:t>
        <a:bodyPr/>
        <a:lstStyle/>
        <a:p>
          <a:endParaRPr lang="it-IT"/>
        </a:p>
      </dgm:t>
    </dgm:pt>
    <dgm:pt modelId="{D2E6871B-2488-44D0-80DD-D986E5F08FF2}" type="pres">
      <dgm:prSet presAssocID="{3D605A0A-0385-46DC-81C1-36772CD896EB}" presName="linNode" presStyleCnt="0"/>
      <dgm:spPr/>
      <dgm:t>
        <a:bodyPr/>
        <a:lstStyle/>
        <a:p>
          <a:endParaRPr lang="it-IT"/>
        </a:p>
      </dgm:t>
    </dgm:pt>
    <dgm:pt modelId="{012B2C61-6F5A-4764-B306-C5D5C75CFBC9}" type="pres">
      <dgm:prSet presAssocID="{3D605A0A-0385-46DC-81C1-36772CD896EB}" presName="parentText" presStyleLbl="node1" presStyleIdx="1" presStyleCnt="18" custLinFactNeighborX="196" custLinFactNeighborY="-331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D8B4143-51A2-4D40-89A8-2C97110B95A6}" type="pres">
      <dgm:prSet presAssocID="{3D605A0A-0385-46DC-81C1-36772CD896EB}" presName="descendantText" presStyleLbl="alignAccFollowNode1" presStyleIdx="1" presStyleCnt="1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61A153C-49C9-4234-BBB3-49404966C8B3}" type="pres">
      <dgm:prSet presAssocID="{657E8613-9120-42B6-AE54-ECCD8386FAEF}" presName="sp" presStyleCnt="0"/>
      <dgm:spPr/>
      <dgm:t>
        <a:bodyPr/>
        <a:lstStyle/>
        <a:p>
          <a:endParaRPr lang="it-IT"/>
        </a:p>
      </dgm:t>
    </dgm:pt>
    <dgm:pt modelId="{CD79FB5F-CE39-4CB8-9076-917DA226E97A}" type="pres">
      <dgm:prSet presAssocID="{B851A039-DCEA-42D7-9B8E-506AC44A2374}" presName="linNode" presStyleCnt="0"/>
      <dgm:spPr/>
      <dgm:t>
        <a:bodyPr/>
        <a:lstStyle/>
        <a:p>
          <a:endParaRPr lang="it-IT"/>
        </a:p>
      </dgm:t>
    </dgm:pt>
    <dgm:pt modelId="{5F794846-3742-4B50-995B-6127C3D70BD9}" type="pres">
      <dgm:prSet presAssocID="{B851A039-DCEA-42D7-9B8E-506AC44A2374}" presName="parentText" presStyleLbl="node1" presStyleIdx="2" presStyleCnt="1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F3A4067-5DE0-48FA-A55F-F62578942035}" type="pres">
      <dgm:prSet presAssocID="{B851A039-DCEA-42D7-9B8E-506AC44A2374}" presName="descendantText" presStyleLbl="alignAccFollowNode1" presStyleIdx="2" presStyleCnt="1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E78B8DA-BF05-47BE-9EAA-B2137AB00B84}" type="pres">
      <dgm:prSet presAssocID="{D441C4A4-4139-4344-BE55-E5A7EB75CF55}" presName="sp" presStyleCnt="0"/>
      <dgm:spPr/>
      <dgm:t>
        <a:bodyPr/>
        <a:lstStyle/>
        <a:p>
          <a:endParaRPr lang="it-IT"/>
        </a:p>
      </dgm:t>
    </dgm:pt>
    <dgm:pt modelId="{BEC1E7CB-3DDC-49EC-AD51-A8B57D174BD5}" type="pres">
      <dgm:prSet presAssocID="{13CB1C17-D5CD-4464-8D4A-7A3FFBE49290}" presName="linNode" presStyleCnt="0"/>
      <dgm:spPr/>
      <dgm:t>
        <a:bodyPr/>
        <a:lstStyle/>
        <a:p>
          <a:endParaRPr lang="it-IT"/>
        </a:p>
      </dgm:t>
    </dgm:pt>
    <dgm:pt modelId="{CC7012A9-CD6D-4596-A8B6-986711AC4852}" type="pres">
      <dgm:prSet presAssocID="{13CB1C17-D5CD-4464-8D4A-7A3FFBE49290}" presName="parentText" presStyleLbl="node1" presStyleIdx="3" presStyleCnt="1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0E59BD7-47CE-4D71-8AF8-068BBE2C81A6}" type="pres">
      <dgm:prSet presAssocID="{13CB1C17-D5CD-4464-8D4A-7A3FFBE49290}" presName="descendantText" presStyleLbl="alignAccFollowNode1" presStyleIdx="3" presStyleCnt="1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2A0A9B1-099D-49FA-88E5-86E0EB7002EA}" type="pres">
      <dgm:prSet presAssocID="{3CA4D612-5222-4A29-A76F-BAB59D3E6347}" presName="sp" presStyleCnt="0"/>
      <dgm:spPr/>
      <dgm:t>
        <a:bodyPr/>
        <a:lstStyle/>
        <a:p>
          <a:endParaRPr lang="it-IT"/>
        </a:p>
      </dgm:t>
    </dgm:pt>
    <dgm:pt modelId="{D4CF8D1E-3AFB-4D89-9318-6B1C0BA036CB}" type="pres">
      <dgm:prSet presAssocID="{CC528AFB-8857-412A-BF82-86F9FA8A95D3}" presName="linNode" presStyleCnt="0"/>
      <dgm:spPr/>
      <dgm:t>
        <a:bodyPr/>
        <a:lstStyle/>
        <a:p>
          <a:endParaRPr lang="it-IT"/>
        </a:p>
      </dgm:t>
    </dgm:pt>
    <dgm:pt modelId="{32827947-49D1-45D5-80FF-45D9FCD0D52F}" type="pres">
      <dgm:prSet presAssocID="{CC528AFB-8857-412A-BF82-86F9FA8A95D3}" presName="parentText" presStyleLbl="node1" presStyleIdx="4" presStyleCnt="1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55202AF-44D0-4385-9DE8-175314851C8E}" type="pres">
      <dgm:prSet presAssocID="{CC528AFB-8857-412A-BF82-86F9FA8A95D3}" presName="descendantText" presStyleLbl="alignAccFollowNode1" presStyleIdx="4" presStyleCnt="1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F5BDFC9-8BED-41C3-895D-359690CFF548}" type="pres">
      <dgm:prSet presAssocID="{CF35A24F-F811-4F15-B5B0-8E3899BD6092}" presName="sp" presStyleCnt="0"/>
      <dgm:spPr/>
      <dgm:t>
        <a:bodyPr/>
        <a:lstStyle/>
        <a:p>
          <a:endParaRPr lang="it-IT"/>
        </a:p>
      </dgm:t>
    </dgm:pt>
    <dgm:pt modelId="{9823F3D4-E203-4D61-93E1-42EFE19B4D94}" type="pres">
      <dgm:prSet presAssocID="{61D06067-3815-4ED7-A6A8-84DBCEF78711}" presName="linNode" presStyleCnt="0"/>
      <dgm:spPr/>
      <dgm:t>
        <a:bodyPr/>
        <a:lstStyle/>
        <a:p>
          <a:endParaRPr lang="it-IT"/>
        </a:p>
      </dgm:t>
    </dgm:pt>
    <dgm:pt modelId="{38408541-3021-41E0-B443-ACC2EBE99EB5}" type="pres">
      <dgm:prSet presAssocID="{61D06067-3815-4ED7-A6A8-84DBCEF78711}" presName="parentText" presStyleLbl="node1" presStyleIdx="5" presStyleCnt="18" custLinFactNeighborX="196" custLinFactNeighborY="-6516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E272747-4A1F-4C59-BE08-64C7D2CEE2F4}" type="pres">
      <dgm:prSet presAssocID="{61D06067-3815-4ED7-A6A8-84DBCEF78711}" presName="descendantText" presStyleLbl="alignAccFollowNode1" presStyleIdx="5" presStyleCnt="1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9613EA4-5606-4C30-9A2E-6EEBDD14F0C9}" type="pres">
      <dgm:prSet presAssocID="{B2FD8A92-A822-44D8-A451-27755B2FC0DA}" presName="sp" presStyleCnt="0"/>
      <dgm:spPr/>
      <dgm:t>
        <a:bodyPr/>
        <a:lstStyle/>
        <a:p>
          <a:endParaRPr lang="it-IT"/>
        </a:p>
      </dgm:t>
    </dgm:pt>
    <dgm:pt modelId="{4E3A2484-EE59-47D5-9D4B-6F41CFAC590F}" type="pres">
      <dgm:prSet presAssocID="{E24E2EB0-B654-4B51-96B3-AB76B437E807}" presName="linNode" presStyleCnt="0"/>
      <dgm:spPr/>
      <dgm:t>
        <a:bodyPr/>
        <a:lstStyle/>
        <a:p>
          <a:endParaRPr lang="it-IT"/>
        </a:p>
      </dgm:t>
    </dgm:pt>
    <dgm:pt modelId="{E91714BF-F7B7-40CE-98A4-2253A047CABE}" type="pres">
      <dgm:prSet presAssocID="{E24E2EB0-B654-4B51-96B3-AB76B437E807}" presName="parentText" presStyleLbl="node1" presStyleIdx="6" presStyleCnt="1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A573232-1929-4F3E-9631-3AD823E6D6A7}" type="pres">
      <dgm:prSet presAssocID="{E24E2EB0-B654-4B51-96B3-AB76B437E807}" presName="descendantText" presStyleLbl="alignAccFollowNode1" presStyleIdx="6" presStyleCnt="1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905F879-D173-4C37-B9D1-D46A2D032077}" type="pres">
      <dgm:prSet presAssocID="{A7A9B76A-C02E-468B-BB05-697D9192FF12}" presName="sp" presStyleCnt="0"/>
      <dgm:spPr/>
      <dgm:t>
        <a:bodyPr/>
        <a:lstStyle/>
        <a:p>
          <a:endParaRPr lang="it-IT"/>
        </a:p>
      </dgm:t>
    </dgm:pt>
    <dgm:pt modelId="{EC95F839-B667-4107-9C41-677F54E595B1}" type="pres">
      <dgm:prSet presAssocID="{0B7AD2AC-3B8A-4D9C-B5E7-737B9683A787}" presName="linNode" presStyleCnt="0"/>
      <dgm:spPr/>
      <dgm:t>
        <a:bodyPr/>
        <a:lstStyle/>
        <a:p>
          <a:endParaRPr lang="it-IT"/>
        </a:p>
      </dgm:t>
    </dgm:pt>
    <dgm:pt modelId="{2AFDB3EF-D35C-4514-A37E-E365BD76B475}" type="pres">
      <dgm:prSet presAssocID="{0B7AD2AC-3B8A-4D9C-B5E7-737B9683A787}" presName="parentText" presStyleLbl="node1" presStyleIdx="7" presStyleCnt="18" custLinFactNeighborX="196" custLinFactNeighborY="-6516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23BFC4C-AFC6-4F52-B41C-188237109482}" type="pres">
      <dgm:prSet presAssocID="{45E13088-A136-4BC1-9537-78203E39C720}" presName="sp" presStyleCnt="0"/>
      <dgm:spPr/>
      <dgm:t>
        <a:bodyPr/>
        <a:lstStyle/>
        <a:p>
          <a:endParaRPr lang="it-IT"/>
        </a:p>
      </dgm:t>
    </dgm:pt>
    <dgm:pt modelId="{85F448DE-A185-4FE2-ADDC-2EC65F0CB3A6}" type="pres">
      <dgm:prSet presAssocID="{62CDE533-262D-49A2-BAAF-28A59263D313}" presName="linNode" presStyleCnt="0"/>
      <dgm:spPr/>
      <dgm:t>
        <a:bodyPr/>
        <a:lstStyle/>
        <a:p>
          <a:endParaRPr lang="it-IT"/>
        </a:p>
      </dgm:t>
    </dgm:pt>
    <dgm:pt modelId="{F1244EAF-D170-4474-A7EA-8ABE5D99952D}" type="pres">
      <dgm:prSet presAssocID="{62CDE533-262D-49A2-BAAF-28A59263D313}" presName="parentText" presStyleLbl="node1" presStyleIdx="8" presStyleCnt="1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29E1369-E69D-47CC-A739-67D28EC5C900}" type="pres">
      <dgm:prSet presAssocID="{62CDE533-262D-49A2-BAAF-28A59263D313}" presName="descendantText" presStyleLbl="alignAccFollowNode1" presStyleIdx="7" presStyleCnt="15" custLinFactNeighborX="-349" custLinFactNeighborY="1416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C475F2A-A3E7-494E-B98F-B30D5DED9BA3}" type="pres">
      <dgm:prSet presAssocID="{052F8211-0ED5-4611-B8C4-43278E615346}" presName="sp" presStyleCnt="0"/>
      <dgm:spPr/>
      <dgm:t>
        <a:bodyPr/>
        <a:lstStyle/>
        <a:p>
          <a:endParaRPr lang="it-IT"/>
        </a:p>
      </dgm:t>
    </dgm:pt>
    <dgm:pt modelId="{F2960325-3F6B-4B93-B082-51AC6F899B64}" type="pres">
      <dgm:prSet presAssocID="{F54EA4B9-CDF5-470B-9A09-47A0AFF324A6}" presName="linNode" presStyleCnt="0"/>
      <dgm:spPr/>
      <dgm:t>
        <a:bodyPr/>
        <a:lstStyle/>
        <a:p>
          <a:endParaRPr lang="it-IT"/>
        </a:p>
      </dgm:t>
    </dgm:pt>
    <dgm:pt modelId="{C2256C5D-FD4B-41AD-B8A9-E34B4A11E85D}" type="pres">
      <dgm:prSet presAssocID="{F54EA4B9-CDF5-470B-9A09-47A0AFF324A6}" presName="parentText" presStyleLbl="node1" presStyleIdx="9" presStyleCnt="1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BDD7743-4E28-44D9-B730-23DEF33AD771}" type="pres">
      <dgm:prSet presAssocID="{F54EA4B9-CDF5-470B-9A09-47A0AFF324A6}" presName="descendantText" presStyleLbl="alignAccFollowNode1" presStyleIdx="8" presStyleCnt="1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171EE26-1A9D-4B9A-A00E-240D3EA58454}" type="pres">
      <dgm:prSet presAssocID="{EB1CF314-4FFC-4686-923C-9D5C487868BB}" presName="sp" presStyleCnt="0"/>
      <dgm:spPr/>
      <dgm:t>
        <a:bodyPr/>
        <a:lstStyle/>
        <a:p>
          <a:endParaRPr lang="it-IT"/>
        </a:p>
      </dgm:t>
    </dgm:pt>
    <dgm:pt modelId="{C15A73EE-5DF9-49EA-A85C-24E6A5B1351C}" type="pres">
      <dgm:prSet presAssocID="{137FB955-4574-4DE1-A7B9-D5B2A6BBD93D}" presName="linNode" presStyleCnt="0"/>
      <dgm:spPr/>
      <dgm:t>
        <a:bodyPr/>
        <a:lstStyle/>
        <a:p>
          <a:endParaRPr lang="it-IT"/>
        </a:p>
      </dgm:t>
    </dgm:pt>
    <dgm:pt modelId="{F61117EA-C548-4262-B0B9-827E7C20714C}" type="pres">
      <dgm:prSet presAssocID="{137FB955-4574-4DE1-A7B9-D5B2A6BBD93D}" presName="parentText" presStyleLbl="node1" presStyleIdx="10" presStyleCnt="1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F157345-028C-4403-96A8-B8EB443D6E97}" type="pres">
      <dgm:prSet presAssocID="{137FB955-4574-4DE1-A7B9-D5B2A6BBD93D}" presName="descendantText" presStyleLbl="alignAccFollowNode1" presStyleIdx="9" presStyleCnt="1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D02304C-9E73-4A41-8919-6FE6F6D099E3}" type="pres">
      <dgm:prSet presAssocID="{38DF21C6-7585-4EBD-B403-710D2DDCCE2F}" presName="sp" presStyleCnt="0"/>
      <dgm:spPr/>
      <dgm:t>
        <a:bodyPr/>
        <a:lstStyle/>
        <a:p>
          <a:endParaRPr lang="it-IT"/>
        </a:p>
      </dgm:t>
    </dgm:pt>
    <dgm:pt modelId="{3D388AC3-A8F7-45C9-8889-C6B3A063A17E}" type="pres">
      <dgm:prSet presAssocID="{87AF3C5C-500A-469F-802F-32099D3648B2}" presName="linNode" presStyleCnt="0"/>
      <dgm:spPr/>
      <dgm:t>
        <a:bodyPr/>
        <a:lstStyle/>
        <a:p>
          <a:endParaRPr lang="it-IT"/>
        </a:p>
      </dgm:t>
    </dgm:pt>
    <dgm:pt modelId="{2C905CF7-0492-4B75-BC97-BD3949578731}" type="pres">
      <dgm:prSet presAssocID="{87AF3C5C-500A-469F-802F-32099D3648B2}" presName="parentText" presStyleLbl="node1" presStyleIdx="11" presStyleCnt="1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A9D1759-97EE-4C97-B44F-571EAB3F7AA2}" type="pres">
      <dgm:prSet presAssocID="{87AF3C5C-500A-469F-802F-32099D3648B2}" presName="descendantText" presStyleLbl="alignAccFollowNode1" presStyleIdx="10" presStyleCnt="1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B07655A-C17A-489D-990D-E1F73EE540AD}" type="pres">
      <dgm:prSet presAssocID="{591929C3-EC70-415D-853A-2EAB2F3F9DF4}" presName="sp" presStyleCnt="0"/>
      <dgm:spPr/>
      <dgm:t>
        <a:bodyPr/>
        <a:lstStyle/>
        <a:p>
          <a:endParaRPr lang="it-IT"/>
        </a:p>
      </dgm:t>
    </dgm:pt>
    <dgm:pt modelId="{D766C8A4-F265-4F9C-BEE3-01A7BF052651}" type="pres">
      <dgm:prSet presAssocID="{955E4EDB-F6FA-4674-862E-9C52E8990A33}" presName="linNode" presStyleCnt="0"/>
      <dgm:spPr/>
      <dgm:t>
        <a:bodyPr/>
        <a:lstStyle/>
        <a:p>
          <a:endParaRPr lang="it-IT"/>
        </a:p>
      </dgm:t>
    </dgm:pt>
    <dgm:pt modelId="{AD6FC449-A3BA-41A8-80EE-B97326421D8E}" type="pres">
      <dgm:prSet presAssocID="{955E4EDB-F6FA-4674-862E-9C52E8990A33}" presName="parentText" presStyleLbl="node1" presStyleIdx="12" presStyleCnt="18" custLinFactNeighborX="196" custLinFactNeighborY="4776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1D985F6-5BAF-46C8-AD92-1318536FBDBA}" type="pres">
      <dgm:prSet presAssocID="{955E4EDB-F6FA-4674-862E-9C52E8990A33}" presName="descendantText" presStyleLbl="alignAccFollowNode1" presStyleIdx="11" presStyleCnt="1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9BED04A-C9E4-4BD3-81C6-4C170D36B9E8}" type="pres">
      <dgm:prSet presAssocID="{621778F6-83CF-4EB0-8011-2CE862F5054B}" presName="sp" presStyleCnt="0"/>
      <dgm:spPr/>
      <dgm:t>
        <a:bodyPr/>
        <a:lstStyle/>
        <a:p>
          <a:endParaRPr lang="it-IT"/>
        </a:p>
      </dgm:t>
    </dgm:pt>
    <dgm:pt modelId="{E54EACAC-E5CC-46F4-B17E-5505630CD5D6}" type="pres">
      <dgm:prSet presAssocID="{C6BF6D33-0619-4221-8FBC-434985F8AB26}" presName="linNode" presStyleCnt="0"/>
      <dgm:spPr/>
      <dgm:t>
        <a:bodyPr/>
        <a:lstStyle/>
        <a:p>
          <a:endParaRPr lang="it-IT"/>
        </a:p>
      </dgm:t>
    </dgm:pt>
    <dgm:pt modelId="{D75864C2-6F43-48E0-AFE9-8F54A38209E1}" type="pres">
      <dgm:prSet presAssocID="{C6BF6D33-0619-4221-8FBC-434985F8AB26}" presName="parentText" presStyleLbl="node1" presStyleIdx="13" presStyleCnt="1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ED29691-4EEA-40ED-8F8F-3A0C44C21775}" type="pres">
      <dgm:prSet presAssocID="{C6BF6D33-0619-4221-8FBC-434985F8AB26}" presName="descendantText" presStyleLbl="alignAccFollowNode1" presStyleIdx="12" presStyleCnt="15" custLinFactNeighborX="1" custLinFactNeighborY="-451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7778940-A0F4-4A1A-9CCA-087E25B6A544}" type="pres">
      <dgm:prSet presAssocID="{59CA843C-B897-4CA4-AC03-A352E678FE57}" presName="sp" presStyleCnt="0"/>
      <dgm:spPr/>
      <dgm:t>
        <a:bodyPr/>
        <a:lstStyle/>
        <a:p>
          <a:endParaRPr lang="it-IT"/>
        </a:p>
      </dgm:t>
    </dgm:pt>
    <dgm:pt modelId="{C4416021-C138-417F-9BBE-A2BCB3349A91}" type="pres">
      <dgm:prSet presAssocID="{92F79A99-9DC2-4614-8486-C8B3E02BD3D4}" presName="linNode" presStyleCnt="0"/>
      <dgm:spPr/>
      <dgm:t>
        <a:bodyPr/>
        <a:lstStyle/>
        <a:p>
          <a:endParaRPr lang="it-IT"/>
        </a:p>
      </dgm:t>
    </dgm:pt>
    <dgm:pt modelId="{DF1DD030-869E-423B-B1BD-75F29369B4C1}" type="pres">
      <dgm:prSet presAssocID="{92F79A99-9DC2-4614-8486-C8B3E02BD3D4}" presName="parentText" presStyleLbl="node1" presStyleIdx="14" presStyleCnt="18" custLinFactNeighborY="-8239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86ED1FD-0119-4615-80C4-18CE3810D77B}" type="pres">
      <dgm:prSet presAssocID="{92F79A99-9DC2-4614-8486-C8B3E02BD3D4}" presName="descendantText" presStyleLbl="alignAccFollowNode1" presStyleIdx="13" presStyleCnt="1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B35354C-8836-4034-A224-843E5CC0CF97}" type="pres">
      <dgm:prSet presAssocID="{3840A878-6071-41A7-8E47-7F2D202F6CEF}" presName="sp" presStyleCnt="0"/>
      <dgm:spPr/>
      <dgm:t>
        <a:bodyPr/>
        <a:lstStyle/>
        <a:p>
          <a:endParaRPr lang="it-IT"/>
        </a:p>
      </dgm:t>
    </dgm:pt>
    <dgm:pt modelId="{AABDAF46-91E7-431A-9C58-E8F08273D653}" type="pres">
      <dgm:prSet presAssocID="{B4B1F2FD-2C7F-4266-A4D0-D684F485914A}" presName="linNode" presStyleCnt="0"/>
      <dgm:spPr/>
      <dgm:t>
        <a:bodyPr/>
        <a:lstStyle/>
        <a:p>
          <a:endParaRPr lang="it-IT"/>
        </a:p>
      </dgm:t>
    </dgm:pt>
    <dgm:pt modelId="{E108B2F7-A6BF-42ED-9BE2-16D3744A08CB}" type="pres">
      <dgm:prSet presAssocID="{B4B1F2FD-2C7F-4266-A4D0-D684F485914A}" presName="parentText" presStyleLbl="node1" presStyleIdx="15" presStyleCnt="1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254FDE7-7B91-446D-BEAB-491E68E2B8BB}" type="pres">
      <dgm:prSet presAssocID="{B4B1F2FD-2C7F-4266-A4D0-D684F485914A}" presName="descendantText" presStyleLbl="alignAccFollowNode1" presStyleIdx="14" presStyleCnt="1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9D921B4-1986-45F5-8090-6D61697CD6A0}" type="pres">
      <dgm:prSet presAssocID="{E970C316-AFD6-45A1-B27A-E3A550E25672}" presName="sp" presStyleCnt="0"/>
      <dgm:spPr/>
    </dgm:pt>
    <dgm:pt modelId="{ECD7ED20-9A75-4E5C-B50B-70587F217FFC}" type="pres">
      <dgm:prSet presAssocID="{B95FE9AA-30DA-47A2-A8BE-731F4D513004}" presName="linNode" presStyleCnt="0"/>
      <dgm:spPr/>
    </dgm:pt>
    <dgm:pt modelId="{6910399A-9DAE-4A4B-A980-14A8E6F0D607}" type="pres">
      <dgm:prSet presAssocID="{B95FE9AA-30DA-47A2-A8BE-731F4D513004}" presName="parentText" presStyleLbl="node1" presStyleIdx="16" presStyleCnt="18" custScaleX="177779" custScaleY="109556" custLinFactY="-449077" custLinFactNeighborX="99651" custLinFactNeighborY="-500000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1369DAF-7944-440D-A28C-65258CBBC30E}" type="pres">
      <dgm:prSet presAssocID="{6070754A-3B7E-460F-97E7-7B08FB42D75E}" presName="sp" presStyleCnt="0"/>
      <dgm:spPr/>
    </dgm:pt>
    <dgm:pt modelId="{3D2A65D4-F660-40AA-A20E-ECA58A0D83F0}" type="pres">
      <dgm:prSet presAssocID="{BB681F61-E0F9-4018-A1A8-7347A92D6AE7}" presName="linNode" presStyleCnt="0"/>
      <dgm:spPr/>
    </dgm:pt>
    <dgm:pt modelId="{70C300BA-6595-481E-87B8-9FF7A9EE4C27}" type="pres">
      <dgm:prSet presAssocID="{BB681F61-E0F9-4018-A1A8-7347A92D6AE7}" presName="parentText" presStyleLbl="node1" presStyleIdx="17" presStyleCnt="18" custScaleX="177081" custLinFactY="-500000" custLinFactNeighborX="99651" custLinFactNeighborY="-549430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687C354-1859-41B3-B2AC-6DA03020BCCB}" type="presOf" srcId="{9E40D03A-2D36-4160-B650-2762E29C3308}" destId="{2C48DDCC-5F16-4AD5-AF88-508F00B9EB1D}" srcOrd="0" destOrd="0" presId="urn:microsoft.com/office/officeart/2005/8/layout/vList5"/>
    <dgm:cxn modelId="{E3B43E2F-724B-4F30-80E2-676B68D25392}" srcId="{2E0EF76B-0D69-47AF-9FAA-FCAD1DBA0C1D}" destId="{955E4EDB-F6FA-4674-862E-9C52E8990A33}" srcOrd="12" destOrd="0" parTransId="{E5CF29BF-5D23-44FE-A094-131D15916F07}" sibTransId="{621778F6-83CF-4EB0-8011-2CE862F5054B}"/>
    <dgm:cxn modelId="{7E0F2274-72BD-48F6-B8CB-5E7722A95DCA}" type="presOf" srcId="{76C2C789-FE68-4B57-AC20-7578DABE0308}" destId="{2C48DDCC-5F16-4AD5-AF88-508F00B9EB1D}" srcOrd="0" destOrd="1" presId="urn:microsoft.com/office/officeart/2005/8/layout/vList5"/>
    <dgm:cxn modelId="{118B0943-DB39-40D2-A33D-9B7FF701F15B}" srcId="{2E0EF76B-0D69-47AF-9FAA-FCAD1DBA0C1D}" destId="{137FB955-4574-4DE1-A7B9-D5B2A6BBD93D}" srcOrd="10" destOrd="0" parTransId="{0E9E5BE4-EFA7-4741-8FD9-E3CF7495C85D}" sibTransId="{38DF21C6-7585-4EBD-B403-710D2DDCCE2F}"/>
    <dgm:cxn modelId="{98D2A4F0-4702-4DEB-BA16-97DBACD75484}" type="presOf" srcId="{0723C11E-EC04-44B5-BF5C-CA6943B2FEB6}" destId="{FE272747-4A1F-4C59-BE08-64C7D2CEE2F4}" srcOrd="0" destOrd="1" presId="urn:microsoft.com/office/officeart/2005/8/layout/vList5"/>
    <dgm:cxn modelId="{336E10A2-5FA1-4888-BD5A-32D969516FA0}" type="presOf" srcId="{61D06067-3815-4ED7-A6A8-84DBCEF78711}" destId="{38408541-3021-41E0-B443-ACC2EBE99EB5}" srcOrd="0" destOrd="0" presId="urn:microsoft.com/office/officeart/2005/8/layout/vList5"/>
    <dgm:cxn modelId="{E0252761-A4E3-4BD3-B84D-98033339349C}" srcId="{2E0EF76B-0D69-47AF-9FAA-FCAD1DBA0C1D}" destId="{BB681F61-E0F9-4018-A1A8-7347A92D6AE7}" srcOrd="17" destOrd="0" parTransId="{9E2A2C5B-3FC3-48FF-91CB-49F027DF9485}" sibTransId="{C80C5DFE-0723-4C30-83FC-62B5C52D35F4}"/>
    <dgm:cxn modelId="{6C34C8EB-194D-4469-8887-C528F8C99205}" srcId="{B4B1F2FD-2C7F-4266-A4D0-D684F485914A}" destId="{74E8FCF5-7B8D-48D5-A121-3A735CF7BF93}" srcOrd="0" destOrd="0" parTransId="{53AC85BA-5C76-4710-B9EF-CA589F5CBE12}" sibTransId="{702CC590-4E85-4AA0-A705-084BF0987A08}"/>
    <dgm:cxn modelId="{8AB1770B-39F2-403E-9505-EAB150A41434}" type="presOf" srcId="{F54EA4B9-CDF5-470B-9A09-47A0AFF324A6}" destId="{C2256C5D-FD4B-41AD-B8A9-E34B4A11E85D}" srcOrd="0" destOrd="0" presId="urn:microsoft.com/office/officeart/2005/8/layout/vList5"/>
    <dgm:cxn modelId="{8D82EBD4-1BA5-42DC-A04E-20B079FAC64D}" type="presOf" srcId="{CC528AFB-8857-412A-BF82-86F9FA8A95D3}" destId="{32827947-49D1-45D5-80FF-45D9FCD0D52F}" srcOrd="0" destOrd="0" presId="urn:microsoft.com/office/officeart/2005/8/layout/vList5"/>
    <dgm:cxn modelId="{F75C7777-AF88-4CB5-8728-2452600D3808}" srcId="{2E0EF76B-0D69-47AF-9FAA-FCAD1DBA0C1D}" destId="{13CB1C17-D5CD-4464-8D4A-7A3FFBE49290}" srcOrd="3" destOrd="0" parTransId="{66B8F3C2-7244-4D96-943A-B23DED456016}" sibTransId="{3CA4D612-5222-4A29-A76F-BAB59D3E6347}"/>
    <dgm:cxn modelId="{936B0E19-F308-4378-91B9-803DB49B4E27}" srcId="{B851A039-DCEA-42D7-9B8E-506AC44A2374}" destId="{AD423599-3720-4DB0-9A1D-209AC1A1F860}" srcOrd="0" destOrd="0" parTransId="{8A8EC69D-E6A3-4740-BC01-727D51E3F957}" sibTransId="{68E8E892-A14D-4007-BDF6-5AA5CA890E17}"/>
    <dgm:cxn modelId="{0BC85B45-80CB-4684-A95C-9BFCF37C91A9}" type="presOf" srcId="{679B8193-788A-49E7-A8FD-A8D2126FAC9F}" destId="{0BD2523A-1204-45B6-8CB9-F4DEEEE5A252}" srcOrd="0" destOrd="0" presId="urn:microsoft.com/office/officeart/2005/8/layout/vList5"/>
    <dgm:cxn modelId="{0519F0AE-6B90-4F00-A1AA-3D459973BFBF}" type="presOf" srcId="{E24E2EB0-B654-4B51-96B3-AB76B437E807}" destId="{E91714BF-F7B7-40CE-98A4-2253A047CABE}" srcOrd="0" destOrd="0" presId="urn:microsoft.com/office/officeart/2005/8/layout/vList5"/>
    <dgm:cxn modelId="{0E1A431C-E724-42D7-9ED2-39ED62BC3943}" srcId="{137FB955-4574-4DE1-A7B9-D5B2A6BBD93D}" destId="{530F0DC6-80F2-4672-BCC8-5F2DB1AA8686}" srcOrd="1" destOrd="0" parTransId="{CE542DC0-CB0C-4CFB-8A7F-77753C537536}" sibTransId="{E1789E63-7A97-47B1-9833-E6F9002B95D6}"/>
    <dgm:cxn modelId="{B2AEDD85-7C9D-429F-99D1-18A76650F7C3}" type="presOf" srcId="{B851A039-DCEA-42D7-9B8E-506AC44A2374}" destId="{5F794846-3742-4B50-995B-6127C3D70BD9}" srcOrd="0" destOrd="0" presId="urn:microsoft.com/office/officeart/2005/8/layout/vList5"/>
    <dgm:cxn modelId="{99F30C56-3759-4247-AA4B-D7CF2FE01588}" type="presOf" srcId="{BE0CF419-3625-4FE4-B606-F825340ED27F}" destId="{F29E1369-E69D-47CC-A739-67D28EC5C900}" srcOrd="0" destOrd="0" presId="urn:microsoft.com/office/officeart/2005/8/layout/vList5"/>
    <dgm:cxn modelId="{9D7AE73B-5175-4A69-9487-2CE8899C10BE}" srcId="{2E0EF76B-0D69-47AF-9FAA-FCAD1DBA0C1D}" destId="{62CDE533-262D-49A2-BAAF-28A59263D313}" srcOrd="8" destOrd="0" parTransId="{4BEE3F6C-3EDA-4F5E-B26F-12F39D7BD02C}" sibTransId="{052F8211-0ED5-4611-B8C4-43278E615346}"/>
    <dgm:cxn modelId="{88396C15-037B-4D80-BF7F-CFA5E847752D}" type="presOf" srcId="{A5D862CA-6561-495D-BBA5-25B752F14746}" destId="{D86ED1FD-0119-4615-80C4-18CE3810D77B}" srcOrd="0" destOrd="0" presId="urn:microsoft.com/office/officeart/2005/8/layout/vList5"/>
    <dgm:cxn modelId="{49F3E113-EA7D-4448-9480-95BD78B102F4}" srcId="{61D06067-3815-4ED7-A6A8-84DBCEF78711}" destId="{0723C11E-EC04-44B5-BF5C-CA6943B2FEB6}" srcOrd="1" destOrd="0" parTransId="{92FCEA27-27CB-4636-85C9-DAA43EE9E91E}" sibTransId="{D2BF13D8-3A54-4F98-AE14-1ADCC9FECAD5}"/>
    <dgm:cxn modelId="{1E6F3223-4CD5-4706-B986-9F4EC77A1FED}" srcId="{87AF3C5C-500A-469F-802F-32099D3648B2}" destId="{BDA5E264-E597-42BB-BA27-7CC25CAE63E0}" srcOrd="0" destOrd="0" parTransId="{051E74B9-4BB4-4571-B204-B63FE8D82E0F}" sibTransId="{4D443BA8-D5BE-4300-B1E4-063A56F380AD}"/>
    <dgm:cxn modelId="{1C5F23B6-0743-4A27-8F3F-F32D7B6C4196}" type="presOf" srcId="{3E4801A6-CDCE-4584-8A7F-579088385899}" destId="{5F3A4067-5DE0-48FA-A55F-F62578942035}" srcOrd="0" destOrd="1" presId="urn:microsoft.com/office/officeart/2005/8/layout/vList5"/>
    <dgm:cxn modelId="{19B15A9B-8F34-441F-A552-82E7C5C325FA}" type="presOf" srcId="{AD423599-3720-4DB0-9A1D-209AC1A1F860}" destId="{5F3A4067-5DE0-48FA-A55F-F62578942035}" srcOrd="0" destOrd="0" presId="urn:microsoft.com/office/officeart/2005/8/layout/vList5"/>
    <dgm:cxn modelId="{B4372C96-7933-41CF-8BFA-99E6B429FDB7}" type="presOf" srcId="{74E8FCF5-7B8D-48D5-A121-3A735CF7BF93}" destId="{0254FDE7-7B91-446D-BEAB-491E68E2B8BB}" srcOrd="0" destOrd="0" presId="urn:microsoft.com/office/officeart/2005/8/layout/vList5"/>
    <dgm:cxn modelId="{8D5B77A5-B2E8-436D-A0B8-0C3E246322E9}" srcId="{2E0EF76B-0D69-47AF-9FAA-FCAD1DBA0C1D}" destId="{F54EA4B9-CDF5-470B-9A09-47A0AFF324A6}" srcOrd="9" destOrd="0" parTransId="{DB8334F0-D454-485F-85C7-1DB36E203D3F}" sibTransId="{EB1CF314-4FFC-4686-923C-9D5C487868BB}"/>
    <dgm:cxn modelId="{C9B8714E-DD90-4155-B368-A1B16F2E0DED}" srcId="{2E0EF76B-0D69-47AF-9FAA-FCAD1DBA0C1D}" destId="{B4B1F2FD-2C7F-4266-A4D0-D684F485914A}" srcOrd="15" destOrd="0" parTransId="{5EA4DD86-5240-45F4-AABC-011459023422}" sibTransId="{E970C316-AFD6-45A1-B27A-E3A550E25672}"/>
    <dgm:cxn modelId="{FFD638ED-B5DC-40B0-A5B5-D45F648DC1E7}" type="presOf" srcId="{C6BF6D33-0619-4221-8FBC-434985F8AB26}" destId="{D75864C2-6F43-48E0-AFE9-8F54A38209E1}" srcOrd="0" destOrd="0" presId="urn:microsoft.com/office/officeart/2005/8/layout/vList5"/>
    <dgm:cxn modelId="{99F5B149-CE76-4AFE-9999-81DD3814C9F3}" type="presOf" srcId="{ADA3C9A7-87B6-4F01-8FED-CDEC0C2F84F0}" destId="{9ED29691-4EEA-40ED-8F8F-3A0C44C21775}" srcOrd="0" destOrd="1" presId="urn:microsoft.com/office/officeart/2005/8/layout/vList5"/>
    <dgm:cxn modelId="{8A00A5BC-D252-4611-AF65-B16C968D6DE3}" type="presOf" srcId="{34D71062-B158-4148-81D1-1EC003972380}" destId="{41D985F6-5BAF-46C8-AD92-1318536FBDBA}" srcOrd="0" destOrd="1" presId="urn:microsoft.com/office/officeart/2005/8/layout/vList5"/>
    <dgm:cxn modelId="{D46E94CA-A96C-44AE-A4DC-3364C43C340E}" type="presOf" srcId="{E4D05E00-4597-415A-A51E-936EEC78C54D}" destId="{FE272747-4A1F-4C59-BE08-64C7D2CEE2F4}" srcOrd="0" destOrd="0" presId="urn:microsoft.com/office/officeart/2005/8/layout/vList5"/>
    <dgm:cxn modelId="{E6803389-8528-4426-8E02-8FC9DC81369B}" srcId="{CC528AFB-8857-412A-BF82-86F9FA8A95D3}" destId="{8051AC20-7892-4853-8E54-AE56039C2FA6}" srcOrd="1" destOrd="0" parTransId="{57C7C028-CF0E-4CDB-BCA4-0E94D6F71F5A}" sibTransId="{5F0CA565-A781-4510-BEF3-C804F9DC5B54}"/>
    <dgm:cxn modelId="{D2C39CD4-5BC7-46A9-94A3-FF2624DE58F7}" type="presOf" srcId="{6C45D42F-A91F-401C-99B0-81E1CAF7F57A}" destId="{41D985F6-5BAF-46C8-AD92-1318536FBDBA}" srcOrd="0" destOrd="0" presId="urn:microsoft.com/office/officeart/2005/8/layout/vList5"/>
    <dgm:cxn modelId="{B89BB49E-0F2D-4011-8D29-8EC8F57AF50A}" srcId="{3D605A0A-0385-46DC-81C1-36772CD896EB}" destId="{C5AE00E1-4CB7-4DE6-8386-9708E2BAE0E2}" srcOrd="2" destOrd="0" parTransId="{83287706-06CB-482C-9926-BBD0B1BCA58B}" sibTransId="{C17D4B0A-3EE5-4B03-A08D-120BDA5F674C}"/>
    <dgm:cxn modelId="{AF303A95-9C41-484F-8BF1-061833CEB55E}" type="presOf" srcId="{A472371E-5582-424C-885B-70F842E5790B}" destId="{CBDD7743-4E28-44D9-B730-23DEF33AD771}" srcOrd="0" destOrd="0" presId="urn:microsoft.com/office/officeart/2005/8/layout/vList5"/>
    <dgm:cxn modelId="{B5018EBC-2276-401D-830C-3376C81FDDBC}" srcId="{955E4EDB-F6FA-4674-862E-9C52E8990A33}" destId="{34D71062-B158-4148-81D1-1EC003972380}" srcOrd="1" destOrd="0" parTransId="{7AA50BF7-DF31-4D37-A1DC-78895C5389E4}" sibTransId="{EC33FC65-6F57-421D-AAA3-25A421CD0442}"/>
    <dgm:cxn modelId="{6A9AB550-6942-42AA-964D-D8079CD6B302}" srcId="{2E0EF76B-0D69-47AF-9FAA-FCAD1DBA0C1D}" destId="{92F79A99-9DC2-4614-8486-C8B3E02BD3D4}" srcOrd="14" destOrd="0" parTransId="{7E4E84F1-D15C-49C6-AF7E-760FD8B7CCD5}" sibTransId="{3840A878-6071-41A7-8E47-7F2D202F6CEF}"/>
    <dgm:cxn modelId="{092DBD39-6F78-402D-B97C-9FC89D67BFD8}" type="presOf" srcId="{F573C114-0B2D-4494-9453-220193E81DF4}" destId="{00E59BD7-47CE-4D71-8AF8-068BBE2C81A6}" srcOrd="0" destOrd="1" presId="urn:microsoft.com/office/officeart/2005/8/layout/vList5"/>
    <dgm:cxn modelId="{FFB1FF53-0996-4A43-A353-5595A6E2D85C}" srcId="{61D06067-3815-4ED7-A6A8-84DBCEF78711}" destId="{E4D05E00-4597-415A-A51E-936EEC78C54D}" srcOrd="0" destOrd="0" parTransId="{4814096C-D8D5-4981-B36A-8924A49DC489}" sibTransId="{8F118B02-670E-4FBB-B958-FE13829B11A1}"/>
    <dgm:cxn modelId="{7BA2E58A-8BD4-44D3-B515-427B5B82314E}" type="presOf" srcId="{2C644ED0-10A0-445F-887C-B5A0D08AD426}" destId="{8A573232-1929-4F3E-9631-3AD823E6D6A7}" srcOrd="0" destOrd="0" presId="urn:microsoft.com/office/officeart/2005/8/layout/vList5"/>
    <dgm:cxn modelId="{6EE83D8F-807C-4436-AA98-80301573981C}" srcId="{955E4EDB-F6FA-4674-862E-9C52E8990A33}" destId="{6C45D42F-A91F-401C-99B0-81E1CAF7F57A}" srcOrd="0" destOrd="0" parTransId="{C8328781-6181-47D5-AD20-F5CCC57AB009}" sibTransId="{147B08FA-113F-422E-87C4-B59A7BA01FF0}"/>
    <dgm:cxn modelId="{16455572-6B66-4037-B341-1E3215A2259B}" srcId="{62CDE533-262D-49A2-BAAF-28A59263D313}" destId="{BE0CF419-3625-4FE4-B606-F825340ED27F}" srcOrd="0" destOrd="0" parTransId="{317D31FF-ACA4-448B-9AE9-A2E6C8D6970C}" sibTransId="{44DBE8D4-AD2B-426F-9BBC-2A627D536E96}"/>
    <dgm:cxn modelId="{612DB194-B387-435F-AFFD-7B204EB8E294}" srcId="{2E0EF76B-0D69-47AF-9FAA-FCAD1DBA0C1D}" destId="{0B7AD2AC-3B8A-4D9C-B5E7-737B9683A787}" srcOrd="7" destOrd="0" parTransId="{AA6535A3-B410-49CF-8927-43C4890E5302}" sibTransId="{45E13088-A136-4BC1-9537-78203E39C720}"/>
    <dgm:cxn modelId="{202AD4EA-A020-4524-B1DE-E116666C3B24}" srcId="{13CB1C17-D5CD-4464-8D4A-7A3FFBE49290}" destId="{F573C114-0B2D-4494-9453-220193E81DF4}" srcOrd="1" destOrd="0" parTransId="{DBAD5804-F234-4CE5-99E0-686337D480A6}" sibTransId="{EC690EB5-9F00-43B4-8F88-D0B6F34FE654}"/>
    <dgm:cxn modelId="{9078D251-99D5-486C-BBDE-F5DB0648E70C}" type="presOf" srcId="{8051AC20-7892-4853-8E54-AE56039C2FA6}" destId="{055202AF-44D0-4385-9DE8-175314851C8E}" srcOrd="0" destOrd="1" presId="urn:microsoft.com/office/officeart/2005/8/layout/vList5"/>
    <dgm:cxn modelId="{F064EC7E-29E2-4921-8512-FDD9258036CD}" srcId="{E24E2EB0-B654-4B51-96B3-AB76B437E807}" destId="{2C644ED0-10A0-445F-887C-B5A0D08AD426}" srcOrd="0" destOrd="0" parTransId="{8B8CD7E5-F7B6-41DC-AFCC-BF93AE721262}" sibTransId="{CB616C28-CB9A-415F-B672-6D59E63B9BB5}"/>
    <dgm:cxn modelId="{63A6FFD9-AF14-46D5-BF88-39E81D6B6D43}" srcId="{2E0EF76B-0D69-47AF-9FAA-FCAD1DBA0C1D}" destId="{61D06067-3815-4ED7-A6A8-84DBCEF78711}" srcOrd="5" destOrd="0" parTransId="{5EA29F5F-9A5E-415B-A3C9-5E276B5A863C}" sibTransId="{B2FD8A92-A822-44D8-A451-27755B2FC0DA}"/>
    <dgm:cxn modelId="{F6C3D527-7CCD-4350-A23A-22B4BB4AF58B}" type="presOf" srcId="{03866F8D-0EF6-43EA-814D-3619B834B9DF}" destId="{FE272747-4A1F-4C59-BE08-64C7D2CEE2F4}" srcOrd="0" destOrd="2" presId="urn:microsoft.com/office/officeart/2005/8/layout/vList5"/>
    <dgm:cxn modelId="{CE1569D8-A0FA-4F74-990F-BE83CB4A1985}" type="presOf" srcId="{880A3374-1044-42EC-BB3B-C6B38AF86FC2}" destId="{D86ED1FD-0119-4615-80C4-18CE3810D77B}" srcOrd="0" destOrd="1" presId="urn:microsoft.com/office/officeart/2005/8/layout/vList5"/>
    <dgm:cxn modelId="{4398BDE2-1F66-42DC-BB7F-91932DF5574E}" type="presOf" srcId="{0B7AD2AC-3B8A-4D9C-B5E7-737B9683A787}" destId="{2AFDB3EF-D35C-4514-A37E-E365BD76B475}" srcOrd="0" destOrd="0" presId="urn:microsoft.com/office/officeart/2005/8/layout/vList5"/>
    <dgm:cxn modelId="{9D6BE97F-E1F3-4A8E-8AF9-EB370161AECD}" type="presOf" srcId="{87AF3C5C-500A-469F-802F-32099D3648B2}" destId="{2C905CF7-0492-4B75-BC97-BD3949578731}" srcOrd="0" destOrd="0" presId="urn:microsoft.com/office/officeart/2005/8/layout/vList5"/>
    <dgm:cxn modelId="{FBC574EA-F529-4647-9454-B011189CDC32}" type="presOf" srcId="{C5AE00E1-4CB7-4DE6-8386-9708E2BAE0E2}" destId="{2D8B4143-51A2-4D40-89A8-2C97110B95A6}" srcOrd="0" destOrd="2" presId="urn:microsoft.com/office/officeart/2005/8/layout/vList5"/>
    <dgm:cxn modelId="{C5791114-3147-44A8-BD3F-6CE6802D32E9}" type="presOf" srcId="{598A9809-50A1-42E2-A377-AC93BB069F30}" destId="{0254FDE7-7B91-446D-BEAB-491E68E2B8BB}" srcOrd="0" destOrd="1" presId="urn:microsoft.com/office/officeart/2005/8/layout/vList5"/>
    <dgm:cxn modelId="{85C617D2-7C38-493D-9639-C41016511756}" srcId="{13CB1C17-D5CD-4464-8D4A-7A3FFBE49290}" destId="{E65A757A-7289-4421-A7DF-7F00E063B53E}" srcOrd="0" destOrd="0" parTransId="{CA7E2B9D-96B9-4119-A0F5-A983E09B587E}" sibTransId="{F3F63839-4AD9-42D0-B31D-8A8AE213DD77}"/>
    <dgm:cxn modelId="{55A6774A-D0E9-4AFE-997A-748390BDC460}" srcId="{2E0EF76B-0D69-47AF-9FAA-FCAD1DBA0C1D}" destId="{3D605A0A-0385-46DC-81C1-36772CD896EB}" srcOrd="1" destOrd="0" parTransId="{23804D2A-1E07-4791-A7E0-33ED9728818C}" sibTransId="{657E8613-9120-42B6-AE54-ECCD8386FAEF}"/>
    <dgm:cxn modelId="{A5A7B511-8A7E-410F-BA2E-841BB0D6DE5C}" type="presOf" srcId="{B4B1F2FD-2C7F-4266-A4D0-D684F485914A}" destId="{E108B2F7-A6BF-42ED-9BE2-16D3744A08CB}" srcOrd="0" destOrd="0" presId="urn:microsoft.com/office/officeart/2005/8/layout/vList5"/>
    <dgm:cxn modelId="{29C84021-BBD1-410A-973A-1859CBB03E10}" srcId="{2E0EF76B-0D69-47AF-9FAA-FCAD1DBA0C1D}" destId="{B851A039-DCEA-42D7-9B8E-506AC44A2374}" srcOrd="2" destOrd="0" parTransId="{2F28E679-0269-492D-BA5F-43F46306507A}" sibTransId="{D441C4A4-4139-4344-BE55-E5A7EB75CF55}"/>
    <dgm:cxn modelId="{924AEA44-9770-4D06-810F-D3EE41D8931B}" srcId="{679B8193-788A-49E7-A8FD-A8D2126FAC9F}" destId="{9E40D03A-2D36-4160-B650-2762E29C3308}" srcOrd="0" destOrd="0" parTransId="{C7D88B4C-6558-411D-85FD-A7BC881AA64E}" sibTransId="{B0240C1F-B852-41C4-9DDA-A8131881BA8D}"/>
    <dgm:cxn modelId="{DC69F507-DC65-4B25-A72B-AFA04CEDD7D3}" srcId="{3D605A0A-0385-46DC-81C1-36772CD896EB}" destId="{3016F197-A148-49F3-AB1E-5E2AB80B8BAE}" srcOrd="0" destOrd="0" parTransId="{098BF520-133F-4989-A6A2-880F66833BDC}" sibTransId="{C6264F17-2D79-469E-9AF4-AE05191FE18A}"/>
    <dgm:cxn modelId="{27D13605-18FE-48FE-8B25-441E0747FC94}" srcId="{CC528AFB-8857-412A-BF82-86F9FA8A95D3}" destId="{13E746C1-67D0-4360-8B44-F2293FAA18BF}" srcOrd="0" destOrd="0" parTransId="{6D56686B-2D2F-4508-B6B0-0FF623327912}" sibTransId="{1AA14713-8E20-42A5-A5E1-51CBAB5D2B75}"/>
    <dgm:cxn modelId="{091628C2-6468-470D-9F39-40E7C4611B60}" type="presOf" srcId="{B95FE9AA-30DA-47A2-A8BE-731F4D513004}" destId="{6910399A-9DAE-4A4B-A980-14A8E6F0D607}" srcOrd="0" destOrd="0" presId="urn:microsoft.com/office/officeart/2005/8/layout/vList5"/>
    <dgm:cxn modelId="{5686E379-3E3F-4F3B-8B97-00B6C20986F4}" srcId="{C6BF6D33-0619-4221-8FBC-434985F8AB26}" destId="{ADA3C9A7-87B6-4F01-8FED-CDEC0C2F84F0}" srcOrd="1" destOrd="0" parTransId="{5AFA8FF5-2558-494F-9C2F-8128A97A9B13}" sibTransId="{7DB7F15F-995D-43C0-8E9E-6B07074DAC5A}"/>
    <dgm:cxn modelId="{D372F64D-3478-4FDD-A006-A715E2F1CBD3}" srcId="{2E0EF76B-0D69-47AF-9FAA-FCAD1DBA0C1D}" destId="{CC528AFB-8857-412A-BF82-86F9FA8A95D3}" srcOrd="4" destOrd="0" parTransId="{5F2E4582-7996-4412-8A8F-87C91A049CAB}" sibTransId="{CF35A24F-F811-4F15-B5B0-8E3899BD6092}"/>
    <dgm:cxn modelId="{530CE64C-37D0-4DC2-ACFE-4FD219AE8A6F}" type="presOf" srcId="{13E746C1-67D0-4360-8B44-F2293FAA18BF}" destId="{055202AF-44D0-4385-9DE8-175314851C8E}" srcOrd="0" destOrd="0" presId="urn:microsoft.com/office/officeart/2005/8/layout/vList5"/>
    <dgm:cxn modelId="{37348059-19C0-4186-B852-7BB9CF106F57}" type="presOf" srcId="{13CB1C17-D5CD-4464-8D4A-7A3FFBE49290}" destId="{CC7012A9-CD6D-4596-A8B6-986711AC4852}" srcOrd="0" destOrd="0" presId="urn:microsoft.com/office/officeart/2005/8/layout/vList5"/>
    <dgm:cxn modelId="{84249302-2CFF-4CA7-ABAC-7A0C7F813734}" srcId="{B851A039-DCEA-42D7-9B8E-506AC44A2374}" destId="{3E4801A6-CDCE-4584-8A7F-579088385899}" srcOrd="1" destOrd="0" parTransId="{DAB6D705-5C33-4B8B-A77D-2BC7D77A4DCD}" sibTransId="{CD2EF41F-8867-4238-A783-E1F136EEC1B7}"/>
    <dgm:cxn modelId="{97213E4E-4102-411E-AF57-F83783998E34}" srcId="{0723C11E-EC04-44B5-BF5C-CA6943B2FEB6}" destId="{03866F8D-0EF6-43EA-814D-3619B834B9DF}" srcOrd="0" destOrd="0" parTransId="{EE80D146-AE0A-4455-9D53-080063DB8EC2}" sibTransId="{93236AC9-23C7-4F9C-B784-3AD4266AFF98}"/>
    <dgm:cxn modelId="{A7962DEE-5617-4BF7-A176-4596A3600286}" type="presOf" srcId="{AEF6740A-0986-4881-BF14-DB8D70D8C466}" destId="{2D8B4143-51A2-4D40-89A8-2C97110B95A6}" srcOrd="0" destOrd="1" presId="urn:microsoft.com/office/officeart/2005/8/layout/vList5"/>
    <dgm:cxn modelId="{024A3D00-35B8-4016-BB0F-28CCC604B32B}" srcId="{92F79A99-9DC2-4614-8486-C8B3E02BD3D4}" destId="{880A3374-1044-42EC-BB3B-C6B38AF86FC2}" srcOrd="1" destOrd="0" parTransId="{2DBA6F10-521E-429C-B2CB-3EFC6E8E76C0}" sibTransId="{20780129-37E0-47E3-9D06-54A7B33F25B8}"/>
    <dgm:cxn modelId="{F2C67FF9-0ECB-45D7-B197-6B7BB3F4B18B}" srcId="{2E0EF76B-0D69-47AF-9FAA-FCAD1DBA0C1D}" destId="{E24E2EB0-B654-4B51-96B3-AB76B437E807}" srcOrd="6" destOrd="0" parTransId="{F2BE5C92-4965-42DC-94B2-40D700CC9D1B}" sibTransId="{A7A9B76A-C02E-468B-BB05-697D9192FF12}"/>
    <dgm:cxn modelId="{6B697B67-C602-41B1-BCBB-A5F7DA43DB18}" type="presOf" srcId="{B95DB86B-57D2-40A7-A3AF-05D88C31F5E5}" destId="{F29E1369-E69D-47CC-A739-67D28EC5C900}" srcOrd="0" destOrd="1" presId="urn:microsoft.com/office/officeart/2005/8/layout/vList5"/>
    <dgm:cxn modelId="{3838253E-9BAA-4CF9-977B-8C33283644B5}" srcId="{C6BF6D33-0619-4221-8FBC-434985F8AB26}" destId="{F68D3494-8A33-42AF-90B0-A17B6F147217}" srcOrd="0" destOrd="0" parTransId="{03353935-3999-4F26-9DE0-FCF694076712}" sibTransId="{F97D60BD-B453-4D5F-BD85-D8DC0DC53FD6}"/>
    <dgm:cxn modelId="{3EA2010E-DAE9-4691-A864-F9E7ED9771C9}" srcId="{2E0EF76B-0D69-47AF-9FAA-FCAD1DBA0C1D}" destId="{87AF3C5C-500A-469F-802F-32099D3648B2}" srcOrd="11" destOrd="0" parTransId="{2347CF4C-E7FD-429A-BF89-678360873865}" sibTransId="{591929C3-EC70-415D-853A-2EAB2F3F9DF4}"/>
    <dgm:cxn modelId="{B30CA805-9A75-45EF-92DF-49996EDB69C3}" srcId="{3D605A0A-0385-46DC-81C1-36772CD896EB}" destId="{AEF6740A-0986-4881-BF14-DB8D70D8C466}" srcOrd="1" destOrd="0" parTransId="{8969473D-6BEF-4865-9D0E-B1A79FF05739}" sibTransId="{E0C8D6DC-14F9-4F86-BE57-8E00556EB445}"/>
    <dgm:cxn modelId="{69116693-D618-48D7-9AEC-189E5119BD9D}" type="presOf" srcId="{F68D3494-8A33-42AF-90B0-A17B6F147217}" destId="{9ED29691-4EEA-40ED-8F8F-3A0C44C21775}" srcOrd="0" destOrd="0" presId="urn:microsoft.com/office/officeart/2005/8/layout/vList5"/>
    <dgm:cxn modelId="{164E6FF5-77C3-49CA-9BD4-E277117B4E5D}" srcId="{137FB955-4574-4DE1-A7B9-D5B2A6BBD93D}" destId="{D83A8B4D-A0A6-4503-8B42-55F14D77562D}" srcOrd="0" destOrd="0" parTransId="{1CE5F3BD-67D8-46E3-9CB3-63969038D14E}" sibTransId="{44C2502E-31C0-4717-BAE3-31557607653C}"/>
    <dgm:cxn modelId="{2B4F0F35-7B86-47C2-9819-F1B8E5C549C7}" type="presOf" srcId="{3D605A0A-0385-46DC-81C1-36772CD896EB}" destId="{012B2C61-6F5A-4764-B306-C5D5C75CFBC9}" srcOrd="0" destOrd="0" presId="urn:microsoft.com/office/officeart/2005/8/layout/vList5"/>
    <dgm:cxn modelId="{726EDBBD-05BD-4044-92F6-FBE01D8012B6}" type="presOf" srcId="{54A705A6-0DF1-4A2E-88FD-2515F5ACF152}" destId="{8A573232-1929-4F3E-9631-3AD823E6D6A7}" srcOrd="0" destOrd="1" presId="urn:microsoft.com/office/officeart/2005/8/layout/vList5"/>
    <dgm:cxn modelId="{266067D9-9475-44FF-BA2D-4C55351EB9ED}" srcId="{87AF3C5C-500A-469F-802F-32099D3648B2}" destId="{6C2BAFEE-EA47-4FF7-9572-112F786153C2}" srcOrd="1" destOrd="0" parTransId="{19580FB4-F5E1-4701-B6AA-0384B494387D}" sibTransId="{1F322715-316F-4D73-97E0-F3B7AFA4D727}"/>
    <dgm:cxn modelId="{1B1B7815-890E-4F3A-B4AA-2F478F5DB35D}" type="presOf" srcId="{6C2BAFEE-EA47-4FF7-9572-112F786153C2}" destId="{8A9D1759-97EE-4C97-B44F-571EAB3F7AA2}" srcOrd="0" destOrd="1" presId="urn:microsoft.com/office/officeart/2005/8/layout/vList5"/>
    <dgm:cxn modelId="{69D44548-6736-4841-AF0F-D44158EAFA19}" srcId="{F54EA4B9-CDF5-470B-9A09-47A0AFF324A6}" destId="{48C18C00-C734-4278-83FD-D65514FCB22A}" srcOrd="1" destOrd="0" parTransId="{EE2EF3EC-1D2A-451C-ACDF-102E8E150F86}" sibTransId="{C8803A81-1014-4770-A546-8F67DC41F187}"/>
    <dgm:cxn modelId="{87BD0F0E-3E68-46E8-BD22-3F9111B2A4E8}" srcId="{62CDE533-262D-49A2-BAAF-28A59263D313}" destId="{B95DB86B-57D2-40A7-A3AF-05D88C31F5E5}" srcOrd="1" destOrd="0" parTransId="{FAA5D8BF-6E71-4C6C-91CF-A1F2EA582A15}" sibTransId="{1E77E402-0A50-44E6-9717-E829274037B2}"/>
    <dgm:cxn modelId="{CDB794E2-1D67-432D-BD0D-576714B1BC3C}" srcId="{2E0EF76B-0D69-47AF-9FAA-FCAD1DBA0C1D}" destId="{B95FE9AA-30DA-47A2-A8BE-731F4D513004}" srcOrd="16" destOrd="0" parTransId="{403F0247-BB4D-4997-A3F0-C0C77A101A54}" sibTransId="{6070754A-3B7E-460F-97E7-7B08FB42D75E}"/>
    <dgm:cxn modelId="{DC683C79-FF34-4BED-8999-D323608CA13E}" srcId="{F54EA4B9-CDF5-470B-9A09-47A0AFF324A6}" destId="{A472371E-5582-424C-885B-70F842E5790B}" srcOrd="0" destOrd="0" parTransId="{26A39646-2DEF-4845-BBEF-073C0768F147}" sibTransId="{0D100CB2-6F24-4255-AB73-3D630A1EC1B2}"/>
    <dgm:cxn modelId="{5557FCA8-BBA9-4006-8985-D9F3F49B5DCB}" type="presOf" srcId="{92F79A99-9DC2-4614-8486-C8B3E02BD3D4}" destId="{DF1DD030-869E-423B-B1BD-75F29369B4C1}" srcOrd="0" destOrd="0" presId="urn:microsoft.com/office/officeart/2005/8/layout/vList5"/>
    <dgm:cxn modelId="{2EF554DC-4FE6-4453-BC90-DE601C121C1A}" srcId="{E24E2EB0-B654-4B51-96B3-AB76B437E807}" destId="{54A705A6-0DF1-4A2E-88FD-2515F5ACF152}" srcOrd="1" destOrd="0" parTransId="{78BC0CC9-5498-4108-B830-A74F95BF9E9F}" sibTransId="{285B7CFF-8706-4F0D-9829-74175EFE96C8}"/>
    <dgm:cxn modelId="{EE009734-465C-4D69-B830-C34383DC6847}" srcId="{679B8193-788A-49E7-A8FD-A8D2126FAC9F}" destId="{76C2C789-FE68-4B57-AC20-7578DABE0308}" srcOrd="1" destOrd="0" parTransId="{1DC09B73-BAA2-4BA1-90F2-3D0B2C3B09F1}" sibTransId="{54D61174-4221-4589-878F-297711783AA0}"/>
    <dgm:cxn modelId="{4EC70EF8-F190-40F8-A994-60BDECB043CC}" srcId="{92F79A99-9DC2-4614-8486-C8B3E02BD3D4}" destId="{A5D862CA-6561-495D-BBA5-25B752F14746}" srcOrd="0" destOrd="0" parTransId="{037360CD-9322-4740-8E18-FA926914B62C}" sibTransId="{D2CA512B-6870-4F56-AA97-75384A01E687}"/>
    <dgm:cxn modelId="{0B635A61-0E11-4F3A-AE10-08C0F76463F6}" type="presOf" srcId="{955E4EDB-F6FA-4674-862E-9C52E8990A33}" destId="{AD6FC449-A3BA-41A8-80EE-B97326421D8E}" srcOrd="0" destOrd="0" presId="urn:microsoft.com/office/officeart/2005/8/layout/vList5"/>
    <dgm:cxn modelId="{FFD701D6-D7BF-424B-A652-53D428A8AE45}" type="presOf" srcId="{2E0EF76B-0D69-47AF-9FAA-FCAD1DBA0C1D}" destId="{D3E76F6E-20AD-4D21-9DB5-E8BA8963A548}" srcOrd="0" destOrd="0" presId="urn:microsoft.com/office/officeart/2005/8/layout/vList5"/>
    <dgm:cxn modelId="{8BE23535-BE2F-47F3-B3B2-5AB524394C27}" type="presOf" srcId="{3016F197-A148-49F3-AB1E-5E2AB80B8BAE}" destId="{2D8B4143-51A2-4D40-89A8-2C97110B95A6}" srcOrd="0" destOrd="0" presId="urn:microsoft.com/office/officeart/2005/8/layout/vList5"/>
    <dgm:cxn modelId="{04D44A13-4720-45DA-B0C4-852352C91328}" srcId="{2E0EF76B-0D69-47AF-9FAA-FCAD1DBA0C1D}" destId="{C6BF6D33-0619-4221-8FBC-434985F8AB26}" srcOrd="13" destOrd="0" parTransId="{11A1B8A6-1C7E-479C-8744-4D324921EB61}" sibTransId="{59CA843C-B897-4CA4-AC03-A352E678FE57}"/>
    <dgm:cxn modelId="{1594555C-679F-4DFC-9712-59C9E60FC1F0}" srcId="{B4B1F2FD-2C7F-4266-A4D0-D684F485914A}" destId="{598A9809-50A1-42E2-A377-AC93BB069F30}" srcOrd="1" destOrd="0" parTransId="{DC6F11BB-3C41-4BBE-8D25-8CC4A00B3DA9}" sibTransId="{29A2028E-8447-49BE-A632-D9D752CB38BD}"/>
    <dgm:cxn modelId="{B9EF5347-8CA3-4CF2-923A-DA3068645D13}" srcId="{2E0EF76B-0D69-47AF-9FAA-FCAD1DBA0C1D}" destId="{679B8193-788A-49E7-A8FD-A8D2126FAC9F}" srcOrd="0" destOrd="0" parTransId="{BAA92A3C-D58F-4AD5-835E-FE5147A1CED8}" sibTransId="{E6C934CD-BCDF-4224-9E72-7A9335556D20}"/>
    <dgm:cxn modelId="{7EFE6C52-0140-4873-8926-1D1AB4209EEF}" type="presOf" srcId="{D83A8B4D-A0A6-4503-8B42-55F14D77562D}" destId="{EF157345-028C-4403-96A8-B8EB443D6E97}" srcOrd="0" destOrd="0" presId="urn:microsoft.com/office/officeart/2005/8/layout/vList5"/>
    <dgm:cxn modelId="{6C0D045B-780D-458D-BE4D-CEE199997C5E}" type="presOf" srcId="{BDA5E264-E597-42BB-BA27-7CC25CAE63E0}" destId="{8A9D1759-97EE-4C97-B44F-571EAB3F7AA2}" srcOrd="0" destOrd="0" presId="urn:microsoft.com/office/officeart/2005/8/layout/vList5"/>
    <dgm:cxn modelId="{1A2D17B9-3280-4B0B-B737-52E9B72E975C}" type="presOf" srcId="{137FB955-4574-4DE1-A7B9-D5B2A6BBD93D}" destId="{F61117EA-C548-4262-B0B9-827E7C20714C}" srcOrd="0" destOrd="0" presId="urn:microsoft.com/office/officeart/2005/8/layout/vList5"/>
    <dgm:cxn modelId="{C2818923-762D-433E-8F00-96085EC9A845}" type="presOf" srcId="{62CDE533-262D-49A2-BAAF-28A59263D313}" destId="{F1244EAF-D170-4474-A7EA-8ABE5D99952D}" srcOrd="0" destOrd="0" presId="urn:microsoft.com/office/officeart/2005/8/layout/vList5"/>
    <dgm:cxn modelId="{9E317D17-5D44-4DB1-81C7-9028DE9F5B98}" type="presOf" srcId="{48C18C00-C734-4278-83FD-D65514FCB22A}" destId="{CBDD7743-4E28-44D9-B730-23DEF33AD771}" srcOrd="0" destOrd="1" presId="urn:microsoft.com/office/officeart/2005/8/layout/vList5"/>
    <dgm:cxn modelId="{4657680D-BA95-4DCD-8BB1-D9F54FD812C7}" type="presOf" srcId="{E65A757A-7289-4421-A7DF-7F00E063B53E}" destId="{00E59BD7-47CE-4D71-8AF8-068BBE2C81A6}" srcOrd="0" destOrd="0" presId="urn:microsoft.com/office/officeart/2005/8/layout/vList5"/>
    <dgm:cxn modelId="{53C1FD56-B5F7-4752-BD33-E9BBB5D81120}" type="presOf" srcId="{530F0DC6-80F2-4672-BCC8-5F2DB1AA8686}" destId="{EF157345-028C-4403-96A8-B8EB443D6E97}" srcOrd="0" destOrd="1" presId="urn:microsoft.com/office/officeart/2005/8/layout/vList5"/>
    <dgm:cxn modelId="{B9660256-43D9-4ED1-928C-44652075D102}" type="presOf" srcId="{BB681F61-E0F9-4018-A1A8-7347A92D6AE7}" destId="{70C300BA-6595-481E-87B8-9FF7A9EE4C27}" srcOrd="0" destOrd="0" presId="urn:microsoft.com/office/officeart/2005/8/layout/vList5"/>
    <dgm:cxn modelId="{3BADB9CD-71BE-43C7-9F17-14D62D7266B3}" type="presParOf" srcId="{D3E76F6E-20AD-4D21-9DB5-E8BA8963A548}" destId="{8C83CBBA-EA1B-4CE4-8D15-4800DCCA5D90}" srcOrd="0" destOrd="0" presId="urn:microsoft.com/office/officeart/2005/8/layout/vList5"/>
    <dgm:cxn modelId="{F56996D0-9F80-4A32-9E16-F5ED2954E261}" type="presParOf" srcId="{8C83CBBA-EA1B-4CE4-8D15-4800DCCA5D90}" destId="{0BD2523A-1204-45B6-8CB9-F4DEEEE5A252}" srcOrd="0" destOrd="0" presId="urn:microsoft.com/office/officeart/2005/8/layout/vList5"/>
    <dgm:cxn modelId="{669EF157-3318-4BC2-A751-8763295BE615}" type="presParOf" srcId="{8C83CBBA-EA1B-4CE4-8D15-4800DCCA5D90}" destId="{2C48DDCC-5F16-4AD5-AF88-508F00B9EB1D}" srcOrd="1" destOrd="0" presId="urn:microsoft.com/office/officeart/2005/8/layout/vList5"/>
    <dgm:cxn modelId="{9FB28D16-866E-44B1-ACE3-B7B3191015E0}" type="presParOf" srcId="{D3E76F6E-20AD-4D21-9DB5-E8BA8963A548}" destId="{B9246167-E194-49C9-8C76-9E4230107A47}" srcOrd="1" destOrd="0" presId="urn:microsoft.com/office/officeart/2005/8/layout/vList5"/>
    <dgm:cxn modelId="{FB74CB02-8EE3-4AB7-B8BF-31973E04056C}" type="presParOf" srcId="{D3E76F6E-20AD-4D21-9DB5-E8BA8963A548}" destId="{D2E6871B-2488-44D0-80DD-D986E5F08FF2}" srcOrd="2" destOrd="0" presId="urn:microsoft.com/office/officeart/2005/8/layout/vList5"/>
    <dgm:cxn modelId="{3194EDDA-4F12-4F78-A0DF-869CE90D1AEF}" type="presParOf" srcId="{D2E6871B-2488-44D0-80DD-D986E5F08FF2}" destId="{012B2C61-6F5A-4764-B306-C5D5C75CFBC9}" srcOrd="0" destOrd="0" presId="urn:microsoft.com/office/officeart/2005/8/layout/vList5"/>
    <dgm:cxn modelId="{D15B94C7-1BEC-41D3-B978-7C0C1D4785B8}" type="presParOf" srcId="{D2E6871B-2488-44D0-80DD-D986E5F08FF2}" destId="{2D8B4143-51A2-4D40-89A8-2C97110B95A6}" srcOrd="1" destOrd="0" presId="urn:microsoft.com/office/officeart/2005/8/layout/vList5"/>
    <dgm:cxn modelId="{3EDFFA67-8198-4D5F-893D-819FEB25CC21}" type="presParOf" srcId="{D3E76F6E-20AD-4D21-9DB5-E8BA8963A548}" destId="{F61A153C-49C9-4234-BBB3-49404966C8B3}" srcOrd="3" destOrd="0" presId="urn:microsoft.com/office/officeart/2005/8/layout/vList5"/>
    <dgm:cxn modelId="{55DDDD0A-EF97-4822-B5E9-F505B3D9050D}" type="presParOf" srcId="{D3E76F6E-20AD-4D21-9DB5-E8BA8963A548}" destId="{CD79FB5F-CE39-4CB8-9076-917DA226E97A}" srcOrd="4" destOrd="0" presId="urn:microsoft.com/office/officeart/2005/8/layout/vList5"/>
    <dgm:cxn modelId="{DBA3EF2B-5C27-4C6F-A58C-622E8B3F1205}" type="presParOf" srcId="{CD79FB5F-CE39-4CB8-9076-917DA226E97A}" destId="{5F794846-3742-4B50-995B-6127C3D70BD9}" srcOrd="0" destOrd="0" presId="urn:microsoft.com/office/officeart/2005/8/layout/vList5"/>
    <dgm:cxn modelId="{41D1E22F-FAB2-4AF9-9900-57EB23FC15FA}" type="presParOf" srcId="{CD79FB5F-CE39-4CB8-9076-917DA226E97A}" destId="{5F3A4067-5DE0-48FA-A55F-F62578942035}" srcOrd="1" destOrd="0" presId="urn:microsoft.com/office/officeart/2005/8/layout/vList5"/>
    <dgm:cxn modelId="{79AB8B1E-FCE0-4E8C-BECD-B5A355469549}" type="presParOf" srcId="{D3E76F6E-20AD-4D21-9DB5-E8BA8963A548}" destId="{1E78B8DA-BF05-47BE-9EAA-B2137AB00B84}" srcOrd="5" destOrd="0" presId="urn:microsoft.com/office/officeart/2005/8/layout/vList5"/>
    <dgm:cxn modelId="{C9D3A54E-F239-4457-B393-1053ADAFE8B9}" type="presParOf" srcId="{D3E76F6E-20AD-4D21-9DB5-E8BA8963A548}" destId="{BEC1E7CB-3DDC-49EC-AD51-A8B57D174BD5}" srcOrd="6" destOrd="0" presId="urn:microsoft.com/office/officeart/2005/8/layout/vList5"/>
    <dgm:cxn modelId="{2150E6E7-C9D4-4222-B015-B7FE5E2B3DBF}" type="presParOf" srcId="{BEC1E7CB-3DDC-49EC-AD51-A8B57D174BD5}" destId="{CC7012A9-CD6D-4596-A8B6-986711AC4852}" srcOrd="0" destOrd="0" presId="urn:microsoft.com/office/officeart/2005/8/layout/vList5"/>
    <dgm:cxn modelId="{26448F55-67CC-4D76-AFA6-77EE5167508C}" type="presParOf" srcId="{BEC1E7CB-3DDC-49EC-AD51-A8B57D174BD5}" destId="{00E59BD7-47CE-4D71-8AF8-068BBE2C81A6}" srcOrd="1" destOrd="0" presId="urn:microsoft.com/office/officeart/2005/8/layout/vList5"/>
    <dgm:cxn modelId="{98E9EA4A-B79C-4B2C-8110-5FB5FEB3B967}" type="presParOf" srcId="{D3E76F6E-20AD-4D21-9DB5-E8BA8963A548}" destId="{D2A0A9B1-099D-49FA-88E5-86E0EB7002EA}" srcOrd="7" destOrd="0" presId="urn:microsoft.com/office/officeart/2005/8/layout/vList5"/>
    <dgm:cxn modelId="{EDAB75D0-AC26-4B4C-9807-758164022424}" type="presParOf" srcId="{D3E76F6E-20AD-4D21-9DB5-E8BA8963A548}" destId="{D4CF8D1E-3AFB-4D89-9318-6B1C0BA036CB}" srcOrd="8" destOrd="0" presId="urn:microsoft.com/office/officeart/2005/8/layout/vList5"/>
    <dgm:cxn modelId="{75780931-2017-4E69-A51C-4736B4E431D8}" type="presParOf" srcId="{D4CF8D1E-3AFB-4D89-9318-6B1C0BA036CB}" destId="{32827947-49D1-45D5-80FF-45D9FCD0D52F}" srcOrd="0" destOrd="0" presId="urn:microsoft.com/office/officeart/2005/8/layout/vList5"/>
    <dgm:cxn modelId="{6F789938-47DE-4C3F-A386-F18E5D68DD9F}" type="presParOf" srcId="{D4CF8D1E-3AFB-4D89-9318-6B1C0BA036CB}" destId="{055202AF-44D0-4385-9DE8-175314851C8E}" srcOrd="1" destOrd="0" presId="urn:microsoft.com/office/officeart/2005/8/layout/vList5"/>
    <dgm:cxn modelId="{5193DC2A-0E7A-443E-A1A2-B0690CF15F92}" type="presParOf" srcId="{D3E76F6E-20AD-4D21-9DB5-E8BA8963A548}" destId="{BF5BDFC9-8BED-41C3-895D-359690CFF548}" srcOrd="9" destOrd="0" presId="urn:microsoft.com/office/officeart/2005/8/layout/vList5"/>
    <dgm:cxn modelId="{1ED97AC5-0B12-4002-94C6-4EF501EAB3BE}" type="presParOf" srcId="{D3E76F6E-20AD-4D21-9DB5-E8BA8963A548}" destId="{9823F3D4-E203-4D61-93E1-42EFE19B4D94}" srcOrd="10" destOrd="0" presId="urn:microsoft.com/office/officeart/2005/8/layout/vList5"/>
    <dgm:cxn modelId="{B5E9ECC8-0BC6-4DCD-AE74-EC02ED843D32}" type="presParOf" srcId="{9823F3D4-E203-4D61-93E1-42EFE19B4D94}" destId="{38408541-3021-41E0-B443-ACC2EBE99EB5}" srcOrd="0" destOrd="0" presId="urn:microsoft.com/office/officeart/2005/8/layout/vList5"/>
    <dgm:cxn modelId="{0D621A67-AE24-416B-B367-6CD3BBBCFBF8}" type="presParOf" srcId="{9823F3D4-E203-4D61-93E1-42EFE19B4D94}" destId="{FE272747-4A1F-4C59-BE08-64C7D2CEE2F4}" srcOrd="1" destOrd="0" presId="urn:microsoft.com/office/officeart/2005/8/layout/vList5"/>
    <dgm:cxn modelId="{FBEF4BDE-3496-4B80-B0C9-CAFE6BD89E81}" type="presParOf" srcId="{D3E76F6E-20AD-4D21-9DB5-E8BA8963A548}" destId="{89613EA4-5606-4C30-9A2E-6EEBDD14F0C9}" srcOrd="11" destOrd="0" presId="urn:microsoft.com/office/officeart/2005/8/layout/vList5"/>
    <dgm:cxn modelId="{93196569-F507-49A9-AB9A-03AE6B922B0B}" type="presParOf" srcId="{D3E76F6E-20AD-4D21-9DB5-E8BA8963A548}" destId="{4E3A2484-EE59-47D5-9D4B-6F41CFAC590F}" srcOrd="12" destOrd="0" presId="urn:microsoft.com/office/officeart/2005/8/layout/vList5"/>
    <dgm:cxn modelId="{92C343AC-314A-4576-B72B-29B7B00C974C}" type="presParOf" srcId="{4E3A2484-EE59-47D5-9D4B-6F41CFAC590F}" destId="{E91714BF-F7B7-40CE-98A4-2253A047CABE}" srcOrd="0" destOrd="0" presId="urn:microsoft.com/office/officeart/2005/8/layout/vList5"/>
    <dgm:cxn modelId="{27F534DC-8F41-40AE-B77B-C1EB7703FC7A}" type="presParOf" srcId="{4E3A2484-EE59-47D5-9D4B-6F41CFAC590F}" destId="{8A573232-1929-4F3E-9631-3AD823E6D6A7}" srcOrd="1" destOrd="0" presId="urn:microsoft.com/office/officeart/2005/8/layout/vList5"/>
    <dgm:cxn modelId="{65C28007-4658-4718-98E7-90687D18A269}" type="presParOf" srcId="{D3E76F6E-20AD-4D21-9DB5-E8BA8963A548}" destId="{6905F879-D173-4C37-B9D1-D46A2D032077}" srcOrd="13" destOrd="0" presId="urn:microsoft.com/office/officeart/2005/8/layout/vList5"/>
    <dgm:cxn modelId="{A2DD8007-5DD0-4C81-921E-16094BF1FBB9}" type="presParOf" srcId="{D3E76F6E-20AD-4D21-9DB5-E8BA8963A548}" destId="{EC95F839-B667-4107-9C41-677F54E595B1}" srcOrd="14" destOrd="0" presId="urn:microsoft.com/office/officeart/2005/8/layout/vList5"/>
    <dgm:cxn modelId="{9B702739-4F33-4404-8286-F8B14D6CC5BD}" type="presParOf" srcId="{EC95F839-B667-4107-9C41-677F54E595B1}" destId="{2AFDB3EF-D35C-4514-A37E-E365BD76B475}" srcOrd="0" destOrd="0" presId="urn:microsoft.com/office/officeart/2005/8/layout/vList5"/>
    <dgm:cxn modelId="{33365335-8EF8-4C28-88D6-648FFF617E56}" type="presParOf" srcId="{D3E76F6E-20AD-4D21-9DB5-E8BA8963A548}" destId="{E23BFC4C-AFC6-4F52-B41C-188237109482}" srcOrd="15" destOrd="0" presId="urn:microsoft.com/office/officeart/2005/8/layout/vList5"/>
    <dgm:cxn modelId="{EE5ECA10-156B-4EBB-97BA-728309358A0C}" type="presParOf" srcId="{D3E76F6E-20AD-4D21-9DB5-E8BA8963A548}" destId="{85F448DE-A185-4FE2-ADDC-2EC65F0CB3A6}" srcOrd="16" destOrd="0" presId="urn:microsoft.com/office/officeart/2005/8/layout/vList5"/>
    <dgm:cxn modelId="{0FB51D7A-B558-4B86-A57F-FF7FC186652D}" type="presParOf" srcId="{85F448DE-A185-4FE2-ADDC-2EC65F0CB3A6}" destId="{F1244EAF-D170-4474-A7EA-8ABE5D99952D}" srcOrd="0" destOrd="0" presId="urn:microsoft.com/office/officeart/2005/8/layout/vList5"/>
    <dgm:cxn modelId="{6294DE7E-A167-44F5-A0AD-5672C50B838F}" type="presParOf" srcId="{85F448DE-A185-4FE2-ADDC-2EC65F0CB3A6}" destId="{F29E1369-E69D-47CC-A739-67D28EC5C900}" srcOrd="1" destOrd="0" presId="urn:microsoft.com/office/officeart/2005/8/layout/vList5"/>
    <dgm:cxn modelId="{00D4C228-50F3-4741-A5B0-E8D5CBBE9D5C}" type="presParOf" srcId="{D3E76F6E-20AD-4D21-9DB5-E8BA8963A548}" destId="{EC475F2A-A3E7-494E-B98F-B30D5DED9BA3}" srcOrd="17" destOrd="0" presId="urn:microsoft.com/office/officeart/2005/8/layout/vList5"/>
    <dgm:cxn modelId="{C41468B7-B73A-4B90-A19C-CDEE4A6C7614}" type="presParOf" srcId="{D3E76F6E-20AD-4D21-9DB5-E8BA8963A548}" destId="{F2960325-3F6B-4B93-B082-51AC6F899B64}" srcOrd="18" destOrd="0" presId="urn:microsoft.com/office/officeart/2005/8/layout/vList5"/>
    <dgm:cxn modelId="{5F17117C-E33B-4F1E-B0BA-412DCCA36637}" type="presParOf" srcId="{F2960325-3F6B-4B93-B082-51AC6F899B64}" destId="{C2256C5D-FD4B-41AD-B8A9-E34B4A11E85D}" srcOrd="0" destOrd="0" presId="urn:microsoft.com/office/officeart/2005/8/layout/vList5"/>
    <dgm:cxn modelId="{3603F37C-06DF-4E55-BB43-2DC1922E48CE}" type="presParOf" srcId="{F2960325-3F6B-4B93-B082-51AC6F899B64}" destId="{CBDD7743-4E28-44D9-B730-23DEF33AD771}" srcOrd="1" destOrd="0" presId="urn:microsoft.com/office/officeart/2005/8/layout/vList5"/>
    <dgm:cxn modelId="{1E30E850-F6D4-4075-93BE-FC93AA845B42}" type="presParOf" srcId="{D3E76F6E-20AD-4D21-9DB5-E8BA8963A548}" destId="{2171EE26-1A9D-4B9A-A00E-240D3EA58454}" srcOrd="19" destOrd="0" presId="urn:microsoft.com/office/officeart/2005/8/layout/vList5"/>
    <dgm:cxn modelId="{9A66D1CB-38F9-4030-ADC3-D5A467A8AA6D}" type="presParOf" srcId="{D3E76F6E-20AD-4D21-9DB5-E8BA8963A548}" destId="{C15A73EE-5DF9-49EA-A85C-24E6A5B1351C}" srcOrd="20" destOrd="0" presId="urn:microsoft.com/office/officeart/2005/8/layout/vList5"/>
    <dgm:cxn modelId="{CD31B5C9-1414-4DFD-8E6F-3547926FAA2E}" type="presParOf" srcId="{C15A73EE-5DF9-49EA-A85C-24E6A5B1351C}" destId="{F61117EA-C548-4262-B0B9-827E7C20714C}" srcOrd="0" destOrd="0" presId="urn:microsoft.com/office/officeart/2005/8/layout/vList5"/>
    <dgm:cxn modelId="{E1DD5724-2339-4690-B84F-AD28F433BDD4}" type="presParOf" srcId="{C15A73EE-5DF9-49EA-A85C-24E6A5B1351C}" destId="{EF157345-028C-4403-96A8-B8EB443D6E97}" srcOrd="1" destOrd="0" presId="urn:microsoft.com/office/officeart/2005/8/layout/vList5"/>
    <dgm:cxn modelId="{358604C7-2FF3-4086-AF2F-3D1ACE0DE029}" type="presParOf" srcId="{D3E76F6E-20AD-4D21-9DB5-E8BA8963A548}" destId="{BD02304C-9E73-4A41-8919-6FE6F6D099E3}" srcOrd="21" destOrd="0" presId="urn:microsoft.com/office/officeart/2005/8/layout/vList5"/>
    <dgm:cxn modelId="{86BE1933-A8AD-4027-BB39-6ECFC8A20AFF}" type="presParOf" srcId="{D3E76F6E-20AD-4D21-9DB5-E8BA8963A548}" destId="{3D388AC3-A8F7-45C9-8889-C6B3A063A17E}" srcOrd="22" destOrd="0" presId="urn:microsoft.com/office/officeart/2005/8/layout/vList5"/>
    <dgm:cxn modelId="{EA315A32-0073-45CC-BC0C-143C86619399}" type="presParOf" srcId="{3D388AC3-A8F7-45C9-8889-C6B3A063A17E}" destId="{2C905CF7-0492-4B75-BC97-BD3949578731}" srcOrd="0" destOrd="0" presId="urn:microsoft.com/office/officeart/2005/8/layout/vList5"/>
    <dgm:cxn modelId="{55A72FF2-17EC-407D-92BE-598D8138F751}" type="presParOf" srcId="{3D388AC3-A8F7-45C9-8889-C6B3A063A17E}" destId="{8A9D1759-97EE-4C97-B44F-571EAB3F7AA2}" srcOrd="1" destOrd="0" presId="urn:microsoft.com/office/officeart/2005/8/layout/vList5"/>
    <dgm:cxn modelId="{42DFA006-EE39-413B-943F-649A0AB71EE2}" type="presParOf" srcId="{D3E76F6E-20AD-4D21-9DB5-E8BA8963A548}" destId="{DB07655A-C17A-489D-990D-E1F73EE540AD}" srcOrd="23" destOrd="0" presId="urn:microsoft.com/office/officeart/2005/8/layout/vList5"/>
    <dgm:cxn modelId="{110C9B60-E2DD-46F4-A04D-F9892D12611A}" type="presParOf" srcId="{D3E76F6E-20AD-4D21-9DB5-E8BA8963A548}" destId="{D766C8A4-F265-4F9C-BEE3-01A7BF052651}" srcOrd="24" destOrd="0" presId="urn:microsoft.com/office/officeart/2005/8/layout/vList5"/>
    <dgm:cxn modelId="{FDE246DB-181D-406B-AC9C-22EEC3C25B4F}" type="presParOf" srcId="{D766C8A4-F265-4F9C-BEE3-01A7BF052651}" destId="{AD6FC449-A3BA-41A8-80EE-B97326421D8E}" srcOrd="0" destOrd="0" presId="urn:microsoft.com/office/officeart/2005/8/layout/vList5"/>
    <dgm:cxn modelId="{210BED61-FB0A-47D3-A2BC-E98FA3E38807}" type="presParOf" srcId="{D766C8A4-F265-4F9C-BEE3-01A7BF052651}" destId="{41D985F6-5BAF-46C8-AD92-1318536FBDBA}" srcOrd="1" destOrd="0" presId="urn:microsoft.com/office/officeart/2005/8/layout/vList5"/>
    <dgm:cxn modelId="{70564E61-1682-4187-9F15-1E847A5D5E76}" type="presParOf" srcId="{D3E76F6E-20AD-4D21-9DB5-E8BA8963A548}" destId="{E9BED04A-C9E4-4BD3-81C6-4C170D36B9E8}" srcOrd="25" destOrd="0" presId="urn:microsoft.com/office/officeart/2005/8/layout/vList5"/>
    <dgm:cxn modelId="{55C6CE1B-4E8B-424C-9947-0DFB40F94E16}" type="presParOf" srcId="{D3E76F6E-20AD-4D21-9DB5-E8BA8963A548}" destId="{E54EACAC-E5CC-46F4-B17E-5505630CD5D6}" srcOrd="26" destOrd="0" presId="urn:microsoft.com/office/officeart/2005/8/layout/vList5"/>
    <dgm:cxn modelId="{4E00C60A-A170-4DA8-9E44-B77E228CFD2E}" type="presParOf" srcId="{E54EACAC-E5CC-46F4-B17E-5505630CD5D6}" destId="{D75864C2-6F43-48E0-AFE9-8F54A38209E1}" srcOrd="0" destOrd="0" presId="urn:microsoft.com/office/officeart/2005/8/layout/vList5"/>
    <dgm:cxn modelId="{4C71C87F-7C60-4D26-AB39-F2AEBF616AA1}" type="presParOf" srcId="{E54EACAC-E5CC-46F4-B17E-5505630CD5D6}" destId="{9ED29691-4EEA-40ED-8F8F-3A0C44C21775}" srcOrd="1" destOrd="0" presId="urn:microsoft.com/office/officeart/2005/8/layout/vList5"/>
    <dgm:cxn modelId="{8B2073CC-6EB4-405A-8EE4-C826E576080F}" type="presParOf" srcId="{D3E76F6E-20AD-4D21-9DB5-E8BA8963A548}" destId="{C7778940-A0F4-4A1A-9CCA-087E25B6A544}" srcOrd="27" destOrd="0" presId="urn:microsoft.com/office/officeart/2005/8/layout/vList5"/>
    <dgm:cxn modelId="{740F4588-CE32-4B35-B486-66B28DE71FB0}" type="presParOf" srcId="{D3E76F6E-20AD-4D21-9DB5-E8BA8963A548}" destId="{C4416021-C138-417F-9BBE-A2BCB3349A91}" srcOrd="28" destOrd="0" presId="urn:microsoft.com/office/officeart/2005/8/layout/vList5"/>
    <dgm:cxn modelId="{16BCA5DB-250D-49A8-A9C4-C0641E9F2BD6}" type="presParOf" srcId="{C4416021-C138-417F-9BBE-A2BCB3349A91}" destId="{DF1DD030-869E-423B-B1BD-75F29369B4C1}" srcOrd="0" destOrd="0" presId="urn:microsoft.com/office/officeart/2005/8/layout/vList5"/>
    <dgm:cxn modelId="{1F3093AA-EAFE-4C99-A9FC-49B9734CA7AD}" type="presParOf" srcId="{C4416021-C138-417F-9BBE-A2BCB3349A91}" destId="{D86ED1FD-0119-4615-80C4-18CE3810D77B}" srcOrd="1" destOrd="0" presId="urn:microsoft.com/office/officeart/2005/8/layout/vList5"/>
    <dgm:cxn modelId="{C87AA7E3-CE95-447D-8AF7-28F7CEA87057}" type="presParOf" srcId="{D3E76F6E-20AD-4D21-9DB5-E8BA8963A548}" destId="{7B35354C-8836-4034-A224-843E5CC0CF97}" srcOrd="29" destOrd="0" presId="urn:microsoft.com/office/officeart/2005/8/layout/vList5"/>
    <dgm:cxn modelId="{EFF3BCFF-2DA4-4231-9852-2B407A601282}" type="presParOf" srcId="{D3E76F6E-20AD-4D21-9DB5-E8BA8963A548}" destId="{AABDAF46-91E7-431A-9C58-E8F08273D653}" srcOrd="30" destOrd="0" presId="urn:microsoft.com/office/officeart/2005/8/layout/vList5"/>
    <dgm:cxn modelId="{FCA415E7-F142-48C3-9349-CC6707283F7F}" type="presParOf" srcId="{AABDAF46-91E7-431A-9C58-E8F08273D653}" destId="{E108B2F7-A6BF-42ED-9BE2-16D3744A08CB}" srcOrd="0" destOrd="0" presId="urn:microsoft.com/office/officeart/2005/8/layout/vList5"/>
    <dgm:cxn modelId="{924F127D-6142-4370-8E77-A3C42229C2C2}" type="presParOf" srcId="{AABDAF46-91E7-431A-9C58-E8F08273D653}" destId="{0254FDE7-7B91-446D-BEAB-491E68E2B8BB}" srcOrd="1" destOrd="0" presId="urn:microsoft.com/office/officeart/2005/8/layout/vList5"/>
    <dgm:cxn modelId="{8A315B18-6287-469F-B922-5757BD68F7C2}" type="presParOf" srcId="{D3E76F6E-20AD-4D21-9DB5-E8BA8963A548}" destId="{09D921B4-1986-45F5-8090-6D61697CD6A0}" srcOrd="31" destOrd="0" presId="urn:microsoft.com/office/officeart/2005/8/layout/vList5"/>
    <dgm:cxn modelId="{A0890F5D-4962-448A-B093-3C34983CFFA9}" type="presParOf" srcId="{D3E76F6E-20AD-4D21-9DB5-E8BA8963A548}" destId="{ECD7ED20-9A75-4E5C-B50B-70587F217FFC}" srcOrd="32" destOrd="0" presId="urn:microsoft.com/office/officeart/2005/8/layout/vList5"/>
    <dgm:cxn modelId="{27672631-8172-4CB8-9C2D-1971366490AA}" type="presParOf" srcId="{ECD7ED20-9A75-4E5C-B50B-70587F217FFC}" destId="{6910399A-9DAE-4A4B-A980-14A8E6F0D607}" srcOrd="0" destOrd="0" presId="urn:microsoft.com/office/officeart/2005/8/layout/vList5"/>
    <dgm:cxn modelId="{1D713DAD-33E3-4976-9E48-1C94FED4B77E}" type="presParOf" srcId="{D3E76F6E-20AD-4D21-9DB5-E8BA8963A548}" destId="{11369DAF-7944-440D-A28C-65258CBBC30E}" srcOrd="33" destOrd="0" presId="urn:microsoft.com/office/officeart/2005/8/layout/vList5"/>
    <dgm:cxn modelId="{733F1BAC-37F5-4D99-90B4-2A25C9D8CA89}" type="presParOf" srcId="{D3E76F6E-20AD-4D21-9DB5-E8BA8963A548}" destId="{3D2A65D4-F660-40AA-A20E-ECA58A0D83F0}" srcOrd="34" destOrd="0" presId="urn:microsoft.com/office/officeart/2005/8/layout/vList5"/>
    <dgm:cxn modelId="{70B92C65-D34B-4DE0-8390-4591C324B5D8}" type="presParOf" srcId="{3D2A65D4-F660-40AA-A20E-ECA58A0D83F0}" destId="{70C300BA-6595-481E-87B8-9FF7A9EE4C2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8DDCC-5F16-4AD5-AF88-508F00B9EB1D}">
      <dsp:nvSpPr>
        <dsp:cNvPr id="0" name=""/>
        <dsp:cNvSpPr/>
      </dsp:nvSpPr>
      <dsp:spPr>
        <a:xfrm rot="5400000">
          <a:off x="5492567" y="-2501768"/>
          <a:ext cx="20712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10%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smtClean="0">
              <a:solidFill>
                <a:schemeClr val="tx1"/>
              </a:solidFill>
            </a:rPr>
            <a:t>Pareggio bilancio ultimi 3 anni : 2013  SI	  –  2014  SI  –  2015   SI                                                                                    </a:t>
          </a:r>
          <a:r>
            <a:rPr lang="it-IT" sz="500" kern="1200" smtClean="0"/>
            <a:t>ALTRE  SOCIETA’</a:t>
          </a:r>
          <a:endParaRPr lang="it-IT" sz="500" kern="1200" dirty="0"/>
        </a:p>
      </dsp:txBody>
      <dsp:txXfrm rot="-5400000">
        <a:off x="2962656" y="38254"/>
        <a:ext cx="5256833" cy="186899"/>
      </dsp:txXfrm>
    </dsp:sp>
    <dsp:sp modelId="{0BD2523A-1204-45B6-8CB9-F4DEEEE5A252}">
      <dsp:nvSpPr>
        <dsp:cNvPr id="0" name=""/>
        <dsp:cNvSpPr/>
      </dsp:nvSpPr>
      <dsp:spPr>
        <a:xfrm>
          <a:off x="0" y="2252"/>
          <a:ext cx="2962656" cy="2589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GEASAR Spa</a:t>
          </a:r>
          <a:endParaRPr lang="it-IT" sz="1000" kern="1200" dirty="0"/>
        </a:p>
      </dsp:txBody>
      <dsp:txXfrm>
        <a:off x="12639" y="14891"/>
        <a:ext cx="2937378" cy="233623"/>
      </dsp:txXfrm>
    </dsp:sp>
    <dsp:sp modelId="{2D8B4143-51A2-4D40-89A8-2C97110B95A6}">
      <dsp:nvSpPr>
        <dsp:cNvPr id="0" name=""/>
        <dsp:cNvSpPr/>
      </dsp:nvSpPr>
      <dsp:spPr>
        <a:xfrm rot="5400000">
          <a:off x="5492567" y="-2229921"/>
          <a:ext cx="20712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smtClean="0"/>
            <a:t>0,32%</a:t>
          </a:r>
          <a:endParaRPr lang="it-IT" sz="500" kern="1200" dirty="0">
            <a:solidFill>
              <a:srgbClr val="00B050"/>
            </a:solidFill>
          </a:endParaRP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smtClean="0">
              <a:solidFill>
                <a:schemeClr val="tx1"/>
              </a:solidFill>
            </a:rPr>
            <a:t>Pareggio bilancio ultimi 3 anni : 2013  SI	  –  2014  SI  –  2015   SI                                                                                    SOCIETA’ DEL SISTEMA CAMERALE</a:t>
          </a:r>
          <a:endParaRPr lang="it-IT" sz="500" kern="1200" dirty="0">
            <a:solidFill>
              <a:schemeClr val="tx1"/>
            </a:solidFill>
          </a:endParaRP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500" kern="1200" dirty="0">
            <a:solidFill>
              <a:schemeClr val="tx1"/>
            </a:solidFill>
          </a:endParaRPr>
        </a:p>
      </dsp:txBody>
      <dsp:txXfrm rot="-5400000">
        <a:off x="2962656" y="310101"/>
        <a:ext cx="5256833" cy="186899"/>
      </dsp:txXfrm>
    </dsp:sp>
    <dsp:sp modelId="{012B2C61-6F5A-4764-B306-C5D5C75CFBC9}">
      <dsp:nvSpPr>
        <dsp:cNvPr id="0" name=""/>
        <dsp:cNvSpPr/>
      </dsp:nvSpPr>
      <dsp:spPr>
        <a:xfrm>
          <a:off x="10323" y="265519"/>
          <a:ext cx="2962656" cy="258901"/>
        </a:xfrm>
        <a:prstGeom prst="roundRect">
          <a:avLst/>
        </a:prstGeom>
        <a:solidFill>
          <a:srgbClr val="F0A1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INFOCAMERE </a:t>
          </a:r>
          <a:r>
            <a:rPr lang="it-IT" sz="1000" kern="1200" dirty="0" err="1" smtClean="0"/>
            <a:t>Scpa</a:t>
          </a:r>
          <a:endParaRPr lang="it-IT" sz="1000" kern="1200" dirty="0"/>
        </a:p>
      </dsp:txBody>
      <dsp:txXfrm>
        <a:off x="22962" y="278158"/>
        <a:ext cx="2937378" cy="233623"/>
      </dsp:txXfrm>
    </dsp:sp>
    <dsp:sp modelId="{5F3A4067-5DE0-48FA-A55F-F62578942035}">
      <dsp:nvSpPr>
        <dsp:cNvPr id="0" name=""/>
        <dsp:cNvSpPr/>
      </dsp:nvSpPr>
      <dsp:spPr>
        <a:xfrm rot="5400000">
          <a:off x="5492567" y="-1958074"/>
          <a:ext cx="20712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smtClean="0">
              <a:solidFill>
                <a:schemeClr val="tx1"/>
              </a:solidFill>
            </a:rPr>
            <a:t>1,92%</a:t>
          </a:r>
          <a:endParaRPr lang="it-IT" sz="500" kern="1200" dirty="0">
            <a:solidFill>
              <a:schemeClr val="tx1"/>
            </a:solidFill>
          </a:endParaRP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smtClean="0">
              <a:solidFill>
                <a:schemeClr val="tx1"/>
              </a:solidFill>
            </a:rPr>
            <a:t>Pareggio bilancio ultimi 3 anni : 2013 ND	  –  2014 ND  –  2015   ND non disponibile (ultimo Bilancio  2009</a:t>
          </a:r>
          <a:r>
            <a:rPr lang="it-IT" sz="500" kern="1200" smtClean="0"/>
            <a:t>)          ALTRE SOCIETA’</a:t>
          </a:r>
          <a:endParaRPr lang="it-IT" sz="500" kern="1200" dirty="0"/>
        </a:p>
      </dsp:txBody>
      <dsp:txXfrm rot="-5400000">
        <a:off x="2962656" y="581948"/>
        <a:ext cx="5256833" cy="186899"/>
      </dsp:txXfrm>
    </dsp:sp>
    <dsp:sp modelId="{5F794846-3742-4B50-995B-6127C3D70BD9}">
      <dsp:nvSpPr>
        <dsp:cNvPr id="0" name=""/>
        <dsp:cNvSpPr/>
      </dsp:nvSpPr>
      <dsp:spPr>
        <a:xfrm>
          <a:off x="0" y="545946"/>
          <a:ext cx="2962656" cy="2589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LOGUDORO GOCEANO </a:t>
          </a:r>
          <a:r>
            <a:rPr lang="it-IT" sz="1000" kern="1200" dirty="0" err="1" smtClean="0"/>
            <a:t>Scarl</a:t>
          </a:r>
          <a:endParaRPr lang="it-IT" sz="1000" kern="1200" dirty="0"/>
        </a:p>
      </dsp:txBody>
      <dsp:txXfrm>
        <a:off x="12639" y="558585"/>
        <a:ext cx="2937378" cy="233623"/>
      </dsp:txXfrm>
    </dsp:sp>
    <dsp:sp modelId="{00E59BD7-47CE-4D71-8AF8-068BBE2C81A6}">
      <dsp:nvSpPr>
        <dsp:cNvPr id="0" name=""/>
        <dsp:cNvSpPr/>
      </dsp:nvSpPr>
      <dsp:spPr>
        <a:xfrm rot="5400000">
          <a:off x="5492567" y="-1686228"/>
          <a:ext cx="20712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0,09%  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smtClean="0">
              <a:solidFill>
                <a:schemeClr val="tx1"/>
              </a:solidFill>
            </a:rPr>
            <a:t>Pareggio bilancio ultimi 3 anni : 2013  NO  –  2014  SI  –  </a:t>
          </a:r>
          <a:r>
            <a:rPr lang="it-IT" sz="500" b="0" kern="1200" smtClean="0">
              <a:solidFill>
                <a:schemeClr val="tx1"/>
              </a:solidFill>
            </a:rPr>
            <a:t>2015   NO</a:t>
          </a:r>
          <a:r>
            <a:rPr lang="it-IT" sz="500" b="1" kern="1200" smtClean="0">
              <a:solidFill>
                <a:schemeClr val="tx1"/>
              </a:solidFill>
            </a:rPr>
            <a:t>                                                                               </a:t>
          </a:r>
          <a:r>
            <a:rPr lang="it-IT" sz="500" kern="1200" smtClean="0"/>
            <a:t>SOCIETA’ DEL SISTEMA CAMERALE</a:t>
          </a:r>
          <a:endParaRPr lang="it-IT" sz="500" kern="1200" dirty="0"/>
        </a:p>
      </dsp:txBody>
      <dsp:txXfrm rot="-5400000">
        <a:off x="2962656" y="853794"/>
        <a:ext cx="5256833" cy="186899"/>
      </dsp:txXfrm>
    </dsp:sp>
    <dsp:sp modelId="{CC7012A9-CD6D-4596-A8B6-986711AC4852}">
      <dsp:nvSpPr>
        <dsp:cNvPr id="0" name=""/>
        <dsp:cNvSpPr/>
      </dsp:nvSpPr>
      <dsp:spPr>
        <a:xfrm>
          <a:off x="0" y="817792"/>
          <a:ext cx="2962656" cy="258901"/>
        </a:xfrm>
        <a:prstGeom prst="roundRect">
          <a:avLst/>
        </a:prstGeom>
        <a:solidFill>
          <a:srgbClr val="F0A1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smtClean="0">
              <a:solidFill>
                <a:srgbClr val="FF0000"/>
              </a:solidFill>
            </a:rPr>
            <a:t>RETECAMERE</a:t>
          </a:r>
          <a:r>
            <a:rPr lang="it-IT" sz="1000" kern="1200" smtClean="0"/>
            <a:t> Scarl in liq.ne</a:t>
          </a:r>
          <a:endParaRPr lang="it-IT" sz="1000" kern="1200" dirty="0"/>
        </a:p>
      </dsp:txBody>
      <dsp:txXfrm>
        <a:off x="12639" y="830431"/>
        <a:ext cx="2937378" cy="233623"/>
      </dsp:txXfrm>
    </dsp:sp>
    <dsp:sp modelId="{055202AF-44D0-4385-9DE8-175314851C8E}">
      <dsp:nvSpPr>
        <dsp:cNvPr id="0" name=""/>
        <dsp:cNvSpPr/>
      </dsp:nvSpPr>
      <dsp:spPr>
        <a:xfrm rot="5400000">
          <a:off x="5492567" y="-1414381"/>
          <a:ext cx="20712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0,23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smtClean="0">
              <a:solidFill>
                <a:schemeClr val="tx1"/>
              </a:solidFill>
            </a:rPr>
            <a:t>Pareggio bilancio ultimi 3 anni: 2013  SI	  –  2014  SI  –  2014   </a:t>
          </a:r>
          <a:r>
            <a:rPr lang="it-IT" sz="500" kern="1200" smtClean="0">
              <a:solidFill>
                <a:srgbClr val="FF0000"/>
              </a:solidFill>
            </a:rPr>
            <a:t>ND</a:t>
          </a:r>
          <a:r>
            <a:rPr lang="it-IT" sz="500" kern="1200" smtClean="0">
              <a:solidFill>
                <a:schemeClr val="tx1"/>
              </a:solidFill>
            </a:rPr>
            <a:t>                                                                                </a:t>
          </a:r>
          <a:r>
            <a:rPr lang="it-IT" sz="500" kern="1200" smtClean="0"/>
            <a:t>SOCIETA’ DEL SISTEMA CAMERALE</a:t>
          </a:r>
          <a:endParaRPr lang="it-IT" sz="500" kern="1200" dirty="0"/>
        </a:p>
      </dsp:txBody>
      <dsp:txXfrm rot="-5400000">
        <a:off x="2962656" y="1125641"/>
        <a:ext cx="5256833" cy="186899"/>
      </dsp:txXfrm>
    </dsp:sp>
    <dsp:sp modelId="{32827947-49D1-45D5-80FF-45D9FCD0D52F}">
      <dsp:nvSpPr>
        <dsp:cNvPr id="0" name=""/>
        <dsp:cNvSpPr/>
      </dsp:nvSpPr>
      <dsp:spPr>
        <a:xfrm>
          <a:off x="0" y="1089639"/>
          <a:ext cx="2962656" cy="258901"/>
        </a:xfrm>
        <a:prstGeom prst="roundRect">
          <a:avLst/>
        </a:prstGeom>
        <a:solidFill>
          <a:srgbClr val="F0A1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smtClean="0">
              <a:solidFill>
                <a:srgbClr val="FF0000"/>
              </a:solidFill>
            </a:rPr>
            <a:t>TECNO</a:t>
          </a:r>
          <a:r>
            <a:rPr lang="it-IT" sz="1000" kern="1200" smtClean="0"/>
            <a:t> HOLDING Spa</a:t>
          </a:r>
          <a:endParaRPr lang="it-IT" sz="1000" kern="1200" dirty="0"/>
        </a:p>
      </dsp:txBody>
      <dsp:txXfrm>
        <a:off x="12639" y="1102278"/>
        <a:ext cx="2937378" cy="233623"/>
      </dsp:txXfrm>
    </dsp:sp>
    <dsp:sp modelId="{FE272747-4A1F-4C59-BE08-64C7D2CEE2F4}">
      <dsp:nvSpPr>
        <dsp:cNvPr id="0" name=""/>
        <dsp:cNvSpPr/>
      </dsp:nvSpPr>
      <dsp:spPr>
        <a:xfrm rot="5400000">
          <a:off x="5492567" y="-1142534"/>
          <a:ext cx="20712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1,04%	</a:t>
          </a:r>
          <a:endParaRPr lang="it-IT" sz="500" kern="1200" dirty="0">
            <a:solidFill>
              <a:srgbClr val="00B050"/>
            </a:solidFill>
          </a:endParaRP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smtClean="0">
              <a:solidFill>
                <a:schemeClr val="tx1"/>
              </a:solidFill>
            </a:rPr>
            <a:t>Pareggio bilancio ultimi 3 anni: 2013  SI	  –  2014  SI                                                                                                        </a:t>
          </a:r>
          <a:r>
            <a:rPr lang="it-IT" sz="500" kern="1200" smtClean="0"/>
            <a:t>SOCIETA’ DEL SISTEMA CAMERALE</a:t>
          </a:r>
          <a:endParaRPr lang="it-IT" sz="500" kern="1200" dirty="0"/>
        </a:p>
        <a:p>
          <a:pPr marL="114300" lvl="2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													(fusione mediante incorporazione 18/7/2014 SISTEMA CAMERALE SERVIZI </a:t>
          </a:r>
          <a:r>
            <a:rPr lang="it-IT" sz="500" kern="1200" dirty="0" err="1" smtClean="0"/>
            <a:t>srl</a:t>
          </a:r>
          <a:r>
            <a:rPr lang="it-IT" sz="500" kern="1200" dirty="0" smtClean="0"/>
            <a:t>)</a:t>
          </a:r>
          <a:endParaRPr lang="it-IT" sz="500" kern="1200" dirty="0"/>
        </a:p>
      </dsp:txBody>
      <dsp:txXfrm rot="-5400000">
        <a:off x="2962656" y="1397488"/>
        <a:ext cx="5256833" cy="186899"/>
      </dsp:txXfrm>
    </dsp:sp>
    <dsp:sp modelId="{38408541-3021-41E0-B443-ACC2EBE99EB5}">
      <dsp:nvSpPr>
        <dsp:cNvPr id="0" name=""/>
        <dsp:cNvSpPr/>
      </dsp:nvSpPr>
      <dsp:spPr>
        <a:xfrm>
          <a:off x="10323" y="1344616"/>
          <a:ext cx="2962656" cy="258901"/>
        </a:xfrm>
        <a:prstGeom prst="roundRect">
          <a:avLst/>
        </a:prstGeom>
        <a:solidFill>
          <a:srgbClr val="F0A1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CAMCOM - UNIVERSITAS MERCATORUM </a:t>
          </a:r>
          <a:r>
            <a:rPr lang="it-IT" sz="1000" kern="1200" dirty="0" err="1" smtClean="0"/>
            <a:t>Scarl</a:t>
          </a:r>
          <a:endParaRPr lang="it-IT" sz="1000" kern="1200" dirty="0"/>
        </a:p>
      </dsp:txBody>
      <dsp:txXfrm>
        <a:off x="22962" y="1357255"/>
        <a:ext cx="2937378" cy="233623"/>
      </dsp:txXfrm>
    </dsp:sp>
    <dsp:sp modelId="{8A573232-1929-4F3E-9631-3AD823E6D6A7}">
      <dsp:nvSpPr>
        <dsp:cNvPr id="0" name=""/>
        <dsp:cNvSpPr/>
      </dsp:nvSpPr>
      <dsp:spPr>
        <a:xfrm rot="5400000">
          <a:off x="5492567" y="-870688"/>
          <a:ext cx="20712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>
              <a:solidFill>
                <a:schemeClr val="tx1"/>
              </a:solidFill>
            </a:rPr>
            <a:t>1,5%</a:t>
          </a:r>
          <a:endParaRPr lang="it-IT" sz="500" kern="1200" dirty="0">
            <a:solidFill>
              <a:schemeClr val="tx1"/>
            </a:solidFill>
          </a:endParaRP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>
              <a:solidFill>
                <a:schemeClr val="tx1"/>
              </a:solidFill>
            </a:rPr>
            <a:t>Pareggio bilancio ultimi 3 anni: 2013  NO	  –  2014  NO  –  2015  </a:t>
          </a:r>
          <a:r>
            <a:rPr lang="it-IT" sz="500" kern="1200" dirty="0" smtClean="0">
              <a:solidFill>
                <a:srgbClr val="FF0000"/>
              </a:solidFill>
            </a:rPr>
            <a:t>ND</a:t>
          </a:r>
          <a:r>
            <a:rPr lang="it-IT" sz="500" kern="1200" dirty="0" smtClean="0">
              <a:solidFill>
                <a:schemeClr val="tx1"/>
              </a:solidFill>
            </a:rPr>
            <a:t>                                                                                 </a:t>
          </a:r>
          <a:r>
            <a:rPr lang="it-IT" sz="500" kern="1200" dirty="0" smtClean="0"/>
            <a:t>ALTRE SOCIETA</a:t>
          </a:r>
          <a:endParaRPr lang="it-IT" sz="500" kern="1200" dirty="0"/>
        </a:p>
      </dsp:txBody>
      <dsp:txXfrm rot="-5400000">
        <a:off x="2962656" y="1669334"/>
        <a:ext cx="5256833" cy="186899"/>
      </dsp:txXfrm>
    </dsp:sp>
    <dsp:sp modelId="{E91714BF-F7B7-40CE-98A4-2253A047CABE}">
      <dsp:nvSpPr>
        <dsp:cNvPr id="0" name=""/>
        <dsp:cNvSpPr/>
      </dsp:nvSpPr>
      <dsp:spPr>
        <a:xfrm>
          <a:off x="0" y="1633333"/>
          <a:ext cx="2962656" cy="2589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GALLURA SVILUPPO </a:t>
          </a:r>
          <a:r>
            <a:rPr lang="it-IT" sz="1000" kern="1200" dirty="0" err="1" smtClean="0"/>
            <a:t>Srl</a:t>
          </a:r>
          <a:endParaRPr lang="it-IT" sz="1000" kern="1200" dirty="0"/>
        </a:p>
      </dsp:txBody>
      <dsp:txXfrm>
        <a:off x="12639" y="1645972"/>
        <a:ext cx="2937378" cy="233623"/>
      </dsp:txXfrm>
    </dsp:sp>
    <dsp:sp modelId="{2AFDB3EF-D35C-4514-A37E-E365BD76B475}">
      <dsp:nvSpPr>
        <dsp:cNvPr id="0" name=""/>
        <dsp:cNvSpPr/>
      </dsp:nvSpPr>
      <dsp:spPr>
        <a:xfrm>
          <a:off x="5806" y="1888309"/>
          <a:ext cx="2962656" cy="258901"/>
        </a:xfrm>
        <a:prstGeom prst="roundRect">
          <a:avLst/>
        </a:prstGeom>
        <a:solidFill>
          <a:srgbClr val="F0A1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SISTEMA CAMERALE SERVIZI SRL</a:t>
          </a:r>
          <a:endParaRPr lang="it-IT" sz="1000" kern="1200" dirty="0"/>
        </a:p>
      </dsp:txBody>
      <dsp:txXfrm>
        <a:off x="18445" y="1900948"/>
        <a:ext cx="2937378" cy="233623"/>
      </dsp:txXfrm>
    </dsp:sp>
    <dsp:sp modelId="{F29E1369-E69D-47CC-A739-67D28EC5C900}">
      <dsp:nvSpPr>
        <dsp:cNvPr id="0" name=""/>
        <dsp:cNvSpPr/>
      </dsp:nvSpPr>
      <dsp:spPr>
        <a:xfrm rot="5400000">
          <a:off x="5482227" y="-297664"/>
          <a:ext cx="20712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16,47%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>
              <a:solidFill>
                <a:schemeClr val="tx1"/>
              </a:solidFill>
            </a:rPr>
            <a:t>Pareggio bilancio ultimi 3 anni: 2013  NO	 –  2014  NO   –  2015 NO</a:t>
          </a:r>
          <a:r>
            <a:rPr lang="it-IT" sz="500" kern="1200" dirty="0" smtClean="0">
              <a:solidFill>
                <a:srgbClr val="FF0000"/>
              </a:solidFill>
            </a:rPr>
            <a:t> </a:t>
          </a:r>
          <a:r>
            <a:rPr lang="it-IT" sz="500" kern="1200" dirty="0" smtClean="0">
              <a:solidFill>
                <a:schemeClr val="tx1"/>
              </a:solidFill>
            </a:rPr>
            <a:t>                                                                               </a:t>
          </a:r>
          <a:r>
            <a:rPr lang="it-IT" sz="500" kern="1200" dirty="0" smtClean="0"/>
            <a:t>ALTRE SOCIETA</a:t>
          </a:r>
          <a:endParaRPr lang="it-IT" sz="500" kern="1200" dirty="0"/>
        </a:p>
      </dsp:txBody>
      <dsp:txXfrm rot="-5400000">
        <a:off x="2952316" y="2242358"/>
        <a:ext cx="5256833" cy="186899"/>
      </dsp:txXfrm>
    </dsp:sp>
    <dsp:sp modelId="{F1244EAF-D170-4474-A7EA-8ABE5D99952D}">
      <dsp:nvSpPr>
        <dsp:cNvPr id="0" name=""/>
        <dsp:cNvSpPr/>
      </dsp:nvSpPr>
      <dsp:spPr>
        <a:xfrm>
          <a:off x="0" y="2177026"/>
          <a:ext cx="2962656" cy="2589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smtClean="0">
              <a:solidFill>
                <a:srgbClr val="FF0000"/>
              </a:solidFill>
            </a:rPr>
            <a:t>PROMIN</a:t>
          </a:r>
          <a:r>
            <a:rPr lang="it-IT" sz="1000" kern="1200" smtClean="0"/>
            <a:t> Scpa in liq.ne</a:t>
          </a:r>
          <a:endParaRPr lang="it-IT" sz="1000" kern="1200" dirty="0"/>
        </a:p>
      </dsp:txBody>
      <dsp:txXfrm>
        <a:off x="12639" y="2189665"/>
        <a:ext cx="2937378" cy="233623"/>
      </dsp:txXfrm>
    </dsp:sp>
    <dsp:sp modelId="{CBDD7743-4E28-44D9-B730-23DEF33AD771}">
      <dsp:nvSpPr>
        <dsp:cNvPr id="0" name=""/>
        <dsp:cNvSpPr/>
      </dsp:nvSpPr>
      <dsp:spPr>
        <a:xfrm rot="5400000">
          <a:off x="5492567" y="-55147"/>
          <a:ext cx="20712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>
              <a:solidFill>
                <a:schemeClr val="tx1"/>
              </a:solidFill>
            </a:rPr>
            <a:t>0,32%</a:t>
          </a:r>
          <a:endParaRPr lang="it-IT" sz="500" kern="1200" dirty="0">
            <a:solidFill>
              <a:schemeClr val="tx1"/>
            </a:solidFill>
          </a:endParaRP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>
              <a:solidFill>
                <a:schemeClr val="tx1"/>
              </a:solidFill>
            </a:rPr>
            <a:t>Pareggio bilancio ultimi 3 anni : 2013 NO  –    2014 NO  –  2015  NO                                                                             </a:t>
          </a:r>
          <a:r>
            <a:rPr lang="it-IT" sz="500" kern="1200" dirty="0" smtClean="0"/>
            <a:t>ALTRE SOCIETA’ (ULTIMO BILANCIO AL 31/12/2013)</a:t>
          </a:r>
          <a:endParaRPr lang="it-IT" sz="500" kern="1200" dirty="0"/>
        </a:p>
      </dsp:txBody>
      <dsp:txXfrm rot="-5400000">
        <a:off x="2962656" y="2484875"/>
        <a:ext cx="5256833" cy="186899"/>
      </dsp:txXfrm>
    </dsp:sp>
    <dsp:sp modelId="{C2256C5D-FD4B-41AD-B8A9-E34B4A11E85D}">
      <dsp:nvSpPr>
        <dsp:cNvPr id="0" name=""/>
        <dsp:cNvSpPr/>
      </dsp:nvSpPr>
      <dsp:spPr>
        <a:xfrm>
          <a:off x="0" y="2448873"/>
          <a:ext cx="2962656" cy="2589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smtClean="0">
              <a:solidFill>
                <a:schemeClr val="bg1">
                  <a:lumMod val="95000"/>
                </a:schemeClr>
              </a:solidFill>
            </a:rPr>
            <a:t>SOCIETA</a:t>
          </a:r>
          <a:r>
            <a:rPr lang="it-IT" sz="1000" kern="1200" smtClean="0"/>
            <a:t>’ IPPICA SASSARESE Srl</a:t>
          </a:r>
          <a:endParaRPr lang="it-IT" sz="1000" kern="1200" dirty="0"/>
        </a:p>
      </dsp:txBody>
      <dsp:txXfrm>
        <a:off x="12639" y="2461512"/>
        <a:ext cx="2937378" cy="233623"/>
      </dsp:txXfrm>
    </dsp:sp>
    <dsp:sp modelId="{EF157345-028C-4403-96A8-B8EB443D6E97}">
      <dsp:nvSpPr>
        <dsp:cNvPr id="0" name=""/>
        <dsp:cNvSpPr/>
      </dsp:nvSpPr>
      <dsp:spPr>
        <a:xfrm rot="5400000">
          <a:off x="5492567" y="216698"/>
          <a:ext cx="20712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17,15%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smtClean="0">
              <a:solidFill>
                <a:schemeClr val="tx1"/>
              </a:solidFill>
            </a:rPr>
            <a:t>Pareggio bilancio: dati non disponibili (ultimo Bilancio 1999)                                                                                            </a:t>
          </a:r>
          <a:r>
            <a:rPr lang="it-IT" sz="500" kern="1200" smtClean="0"/>
            <a:t>ALTRE SOCIETA</a:t>
          </a:r>
          <a:endParaRPr lang="it-IT" sz="500" kern="1200" dirty="0"/>
        </a:p>
      </dsp:txBody>
      <dsp:txXfrm rot="-5400000">
        <a:off x="2962656" y="2756721"/>
        <a:ext cx="5256833" cy="186899"/>
      </dsp:txXfrm>
    </dsp:sp>
    <dsp:sp modelId="{F61117EA-C548-4262-B0B9-827E7C20714C}">
      <dsp:nvSpPr>
        <dsp:cNvPr id="0" name=""/>
        <dsp:cNvSpPr/>
      </dsp:nvSpPr>
      <dsp:spPr>
        <a:xfrm>
          <a:off x="0" y="2720719"/>
          <a:ext cx="2962656" cy="2589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CO.RI.SA. </a:t>
          </a:r>
          <a:r>
            <a:rPr lang="it-IT" sz="1000" kern="1200" dirty="0" err="1" smtClean="0"/>
            <a:t>Scarl</a:t>
          </a:r>
          <a:r>
            <a:rPr lang="it-IT" sz="1000" kern="1200" dirty="0" smtClean="0"/>
            <a:t> - in liq.ne</a:t>
          </a:r>
          <a:endParaRPr lang="it-IT" sz="1000" kern="1200" dirty="0"/>
        </a:p>
      </dsp:txBody>
      <dsp:txXfrm>
        <a:off x="12639" y="2733358"/>
        <a:ext cx="2937378" cy="233623"/>
      </dsp:txXfrm>
    </dsp:sp>
    <dsp:sp modelId="{8A9D1759-97EE-4C97-B44F-571EAB3F7AA2}">
      <dsp:nvSpPr>
        <dsp:cNvPr id="0" name=""/>
        <dsp:cNvSpPr/>
      </dsp:nvSpPr>
      <dsp:spPr>
        <a:xfrm rot="5400000">
          <a:off x="5492567" y="488545"/>
          <a:ext cx="20712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>
              <a:solidFill>
                <a:schemeClr val="tx1"/>
              </a:solidFill>
            </a:rPr>
            <a:t>0,102</a:t>
          </a:r>
          <a:endParaRPr lang="it-IT" sz="500" kern="1200" dirty="0">
            <a:solidFill>
              <a:schemeClr val="tx1"/>
            </a:solidFill>
          </a:endParaRP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>
              <a:solidFill>
                <a:schemeClr val="tx1"/>
              </a:solidFill>
            </a:rPr>
            <a:t>Pareggio bilancio ultimi 3 anni : 2013  SI  –  2014  SI  –  </a:t>
          </a:r>
          <a:r>
            <a:rPr lang="it-IT" sz="500" b="0" kern="1200" dirty="0" smtClean="0">
              <a:solidFill>
                <a:schemeClr val="tx1"/>
              </a:solidFill>
            </a:rPr>
            <a:t>2015</a:t>
          </a:r>
          <a:r>
            <a:rPr lang="it-IT" sz="500" b="1" kern="1200" dirty="0" smtClean="0">
              <a:solidFill>
                <a:schemeClr val="tx1"/>
              </a:solidFill>
            </a:rPr>
            <a:t> SI         </a:t>
          </a:r>
          <a:r>
            <a:rPr lang="it-IT" sz="500" kern="1200" dirty="0" smtClean="0">
              <a:solidFill>
                <a:schemeClr val="tx1"/>
              </a:solidFill>
            </a:rPr>
            <a:t>                                                                               </a:t>
          </a:r>
          <a:r>
            <a:rPr lang="it-IT" sz="500" kern="1200" dirty="0" smtClean="0"/>
            <a:t>SOCIETA’ DEL SISTEMA CAMERALE</a:t>
          </a:r>
          <a:endParaRPr lang="it-IT" sz="500" kern="1200" dirty="0"/>
        </a:p>
      </dsp:txBody>
      <dsp:txXfrm rot="-5400000">
        <a:off x="2962656" y="3028568"/>
        <a:ext cx="5256833" cy="186899"/>
      </dsp:txXfrm>
    </dsp:sp>
    <dsp:sp modelId="{2C905CF7-0492-4B75-BC97-BD3949578731}">
      <dsp:nvSpPr>
        <dsp:cNvPr id="0" name=""/>
        <dsp:cNvSpPr/>
      </dsp:nvSpPr>
      <dsp:spPr>
        <a:xfrm>
          <a:off x="0" y="2992566"/>
          <a:ext cx="2962656" cy="258901"/>
        </a:xfrm>
        <a:prstGeom prst="roundRect">
          <a:avLst/>
        </a:prstGeom>
        <a:solidFill>
          <a:srgbClr val="F0A1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BORSA MERCI TELEMATICA ITALIANA</a:t>
          </a:r>
          <a:endParaRPr lang="it-IT" sz="1000" kern="1200" dirty="0"/>
        </a:p>
      </dsp:txBody>
      <dsp:txXfrm>
        <a:off x="12639" y="3005205"/>
        <a:ext cx="2937378" cy="233623"/>
      </dsp:txXfrm>
    </dsp:sp>
    <dsp:sp modelId="{41D985F6-5BAF-46C8-AD92-1318536FBDBA}">
      <dsp:nvSpPr>
        <dsp:cNvPr id="0" name=""/>
        <dsp:cNvSpPr/>
      </dsp:nvSpPr>
      <dsp:spPr>
        <a:xfrm rot="5400000">
          <a:off x="5492567" y="760392"/>
          <a:ext cx="20712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0,19%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>
              <a:solidFill>
                <a:schemeClr val="tx1"/>
              </a:solidFill>
            </a:rPr>
            <a:t>Pareggio bilancio ultimi 3 anni  : </a:t>
          </a:r>
          <a:r>
            <a:rPr lang="it-IT" sz="500" kern="1200" dirty="0" smtClean="0">
              <a:solidFill>
                <a:schemeClr val="tx1"/>
              </a:solidFill>
            </a:rPr>
            <a:t>2013  </a:t>
          </a:r>
          <a:r>
            <a:rPr lang="it-IT" sz="500" kern="1200" dirty="0" smtClean="0">
              <a:solidFill>
                <a:schemeClr val="tx1"/>
              </a:solidFill>
            </a:rPr>
            <a:t>SI	  –  </a:t>
          </a:r>
          <a:r>
            <a:rPr lang="it-IT" sz="500" kern="1200" dirty="0" smtClean="0">
              <a:solidFill>
                <a:schemeClr val="tx1"/>
              </a:solidFill>
            </a:rPr>
            <a:t>2014  </a:t>
          </a:r>
          <a:r>
            <a:rPr lang="it-IT" sz="500" kern="1200" dirty="0" smtClean="0">
              <a:solidFill>
                <a:schemeClr val="tx1"/>
              </a:solidFill>
            </a:rPr>
            <a:t>SI  –  </a:t>
          </a:r>
          <a:r>
            <a:rPr lang="it-IT" sz="500" kern="1200" dirty="0" smtClean="0">
              <a:solidFill>
                <a:schemeClr val="tx1"/>
              </a:solidFill>
            </a:rPr>
            <a:t>2015   </a:t>
          </a:r>
          <a:r>
            <a:rPr lang="it-IT" sz="500" kern="1200" dirty="0" smtClean="0">
              <a:solidFill>
                <a:schemeClr val="tx1"/>
              </a:solidFill>
            </a:rPr>
            <a:t>SI                                                                                     </a:t>
          </a:r>
          <a:r>
            <a:rPr lang="it-IT" sz="500" kern="1200" dirty="0" smtClean="0"/>
            <a:t>SOCIETA’ DEL SISTEMA CAMERALE  (SCISSA DALLA IC OUTSOURCING SPA)</a:t>
          </a:r>
          <a:endParaRPr lang="it-IT" sz="500" kern="1200" dirty="0"/>
        </a:p>
      </dsp:txBody>
      <dsp:txXfrm rot="-5400000">
        <a:off x="2962656" y="3300415"/>
        <a:ext cx="5256833" cy="186899"/>
      </dsp:txXfrm>
    </dsp:sp>
    <dsp:sp modelId="{AD6FC449-A3BA-41A8-80EE-B97326421D8E}">
      <dsp:nvSpPr>
        <dsp:cNvPr id="0" name=""/>
        <dsp:cNvSpPr/>
      </dsp:nvSpPr>
      <dsp:spPr>
        <a:xfrm>
          <a:off x="10323" y="3276778"/>
          <a:ext cx="2962656" cy="258901"/>
        </a:xfrm>
        <a:prstGeom prst="roundRect">
          <a:avLst/>
        </a:prstGeom>
        <a:solidFill>
          <a:srgbClr val="F0A1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JOB CAMERE </a:t>
          </a:r>
          <a:r>
            <a:rPr lang="it-IT" sz="1000" kern="1200" dirty="0" err="1" smtClean="0"/>
            <a:t>Srl</a:t>
          </a:r>
          <a:endParaRPr lang="it-IT" sz="1000" kern="1200" dirty="0"/>
        </a:p>
      </dsp:txBody>
      <dsp:txXfrm>
        <a:off x="22962" y="3289417"/>
        <a:ext cx="2937378" cy="233623"/>
      </dsp:txXfrm>
    </dsp:sp>
    <dsp:sp modelId="{9ED29691-4EEA-40ED-8F8F-3A0C44C21775}">
      <dsp:nvSpPr>
        <dsp:cNvPr id="0" name=""/>
        <dsp:cNvSpPr/>
      </dsp:nvSpPr>
      <dsp:spPr>
        <a:xfrm rot="5400000">
          <a:off x="5492567" y="1022891"/>
          <a:ext cx="20712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>
              <a:solidFill>
                <a:schemeClr val="tx1"/>
              </a:solidFill>
            </a:rPr>
            <a:t>6,57%</a:t>
          </a:r>
          <a:endParaRPr lang="it-IT" sz="500" kern="1200" dirty="0">
            <a:solidFill>
              <a:schemeClr val="tx1"/>
            </a:solidFill>
          </a:endParaRP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>
              <a:solidFill>
                <a:schemeClr val="tx1"/>
              </a:solidFill>
            </a:rPr>
            <a:t>Pareggio bilancio ultimi 3 anni  : </a:t>
          </a:r>
          <a:r>
            <a:rPr lang="it-IT" sz="500" kern="1200" dirty="0" smtClean="0">
              <a:solidFill>
                <a:schemeClr val="tx1"/>
              </a:solidFill>
            </a:rPr>
            <a:t>2013 SI  </a:t>
          </a:r>
          <a:r>
            <a:rPr lang="it-IT" sz="500" kern="1200" dirty="0" smtClean="0">
              <a:solidFill>
                <a:schemeClr val="tx1"/>
              </a:solidFill>
            </a:rPr>
            <a:t>–  </a:t>
          </a:r>
          <a:r>
            <a:rPr lang="it-IT" sz="500" kern="1200" dirty="0" smtClean="0">
              <a:solidFill>
                <a:schemeClr val="tx1"/>
              </a:solidFill>
            </a:rPr>
            <a:t>2014 SI  </a:t>
          </a:r>
          <a:r>
            <a:rPr lang="it-IT" sz="500" kern="1200" dirty="0" smtClean="0">
              <a:solidFill>
                <a:schemeClr val="tx1"/>
              </a:solidFill>
            </a:rPr>
            <a:t>– </a:t>
          </a:r>
          <a:r>
            <a:rPr lang="it-IT" sz="500" kern="1200" dirty="0" smtClean="0">
              <a:solidFill>
                <a:schemeClr val="tx1"/>
              </a:solidFill>
            </a:rPr>
            <a:t>2015 </a:t>
          </a:r>
          <a:r>
            <a:rPr lang="it-IT" sz="500" kern="1200" dirty="0" smtClean="0">
              <a:solidFill>
                <a:schemeClr val="tx1"/>
              </a:solidFill>
            </a:rPr>
            <a:t>SI                                                                                        </a:t>
          </a:r>
          <a:r>
            <a:rPr lang="it-IT" sz="500" kern="1200" dirty="0" smtClean="0"/>
            <a:t>ALTRE SOCIETA</a:t>
          </a:r>
          <a:endParaRPr lang="it-IT" sz="500" kern="1200" dirty="0"/>
        </a:p>
      </dsp:txBody>
      <dsp:txXfrm rot="-5400000">
        <a:off x="2962656" y="3562914"/>
        <a:ext cx="5256833" cy="186899"/>
      </dsp:txXfrm>
    </dsp:sp>
    <dsp:sp modelId="{D75864C2-6F43-48E0-AFE9-8F54A38209E1}">
      <dsp:nvSpPr>
        <dsp:cNvPr id="0" name=""/>
        <dsp:cNvSpPr/>
      </dsp:nvSpPr>
      <dsp:spPr>
        <a:xfrm>
          <a:off x="0" y="3536260"/>
          <a:ext cx="2962656" cy="2589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Sistema Turistico Locale Sardegna Nord Ovest </a:t>
          </a:r>
          <a:r>
            <a:rPr lang="it-IT" sz="1000" kern="1200" dirty="0" err="1" smtClean="0"/>
            <a:t>Scarl</a:t>
          </a:r>
          <a:r>
            <a:rPr lang="it-IT" sz="1000" kern="1200" dirty="0" smtClean="0"/>
            <a:t>	</a:t>
          </a:r>
          <a:endParaRPr lang="it-IT" sz="1000" kern="1200" dirty="0"/>
        </a:p>
      </dsp:txBody>
      <dsp:txXfrm>
        <a:off x="12639" y="3548899"/>
        <a:ext cx="2937378" cy="233623"/>
      </dsp:txXfrm>
    </dsp:sp>
    <dsp:sp modelId="{D86ED1FD-0119-4615-80C4-18CE3810D77B}">
      <dsp:nvSpPr>
        <dsp:cNvPr id="0" name=""/>
        <dsp:cNvSpPr/>
      </dsp:nvSpPr>
      <dsp:spPr>
        <a:xfrm rot="5400000">
          <a:off x="5492567" y="1304085"/>
          <a:ext cx="20712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>
              <a:solidFill>
                <a:schemeClr val="tx1"/>
              </a:solidFill>
            </a:rPr>
            <a:t>0,11%</a:t>
          </a:r>
          <a:endParaRPr lang="it-IT" sz="500" kern="1200" dirty="0">
            <a:solidFill>
              <a:schemeClr val="tx1"/>
            </a:solidFill>
          </a:endParaRP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>
              <a:solidFill>
                <a:schemeClr val="tx1"/>
              </a:solidFill>
            </a:rPr>
            <a:t>Pareggio bilancio ultimi 3 anni : </a:t>
          </a:r>
          <a:r>
            <a:rPr lang="it-IT" sz="500" kern="1200" dirty="0" smtClean="0">
              <a:solidFill>
                <a:schemeClr val="tx1"/>
              </a:solidFill>
            </a:rPr>
            <a:t>2013  </a:t>
          </a:r>
          <a:r>
            <a:rPr lang="it-IT" sz="500" kern="1200" dirty="0" smtClean="0">
              <a:solidFill>
                <a:schemeClr val="tx1"/>
              </a:solidFill>
            </a:rPr>
            <a:t>SI –  </a:t>
          </a:r>
          <a:r>
            <a:rPr lang="it-IT" sz="500" kern="1200" dirty="0" smtClean="0">
              <a:solidFill>
                <a:schemeClr val="tx1"/>
              </a:solidFill>
            </a:rPr>
            <a:t>2014  </a:t>
          </a:r>
          <a:r>
            <a:rPr lang="it-IT" sz="500" kern="1200" dirty="0" smtClean="0">
              <a:solidFill>
                <a:schemeClr val="tx1"/>
              </a:solidFill>
            </a:rPr>
            <a:t>SI  –  </a:t>
          </a:r>
          <a:r>
            <a:rPr lang="it-IT" sz="500" kern="1200" dirty="0" smtClean="0">
              <a:solidFill>
                <a:schemeClr val="tx1"/>
              </a:solidFill>
            </a:rPr>
            <a:t>2015 </a:t>
          </a:r>
          <a:r>
            <a:rPr lang="it-IT" sz="500" kern="1200" dirty="0" smtClean="0">
              <a:solidFill>
                <a:schemeClr val="tx1"/>
              </a:solidFill>
            </a:rPr>
            <a:t>SI                                                                                       </a:t>
          </a:r>
          <a:r>
            <a:rPr lang="it-IT" sz="500" kern="1200" dirty="0" smtClean="0"/>
            <a:t>SOCIETA’ DEL SISTEMA CAMERALE (FUSA CON  SERVICECAMERE </a:t>
          </a:r>
          <a:r>
            <a:rPr lang="it-IT" sz="500" kern="1200" dirty="0" err="1" smtClean="0"/>
            <a:t>Scarl</a:t>
          </a:r>
          <a:r>
            <a:rPr lang="it-IT" sz="500" kern="1200" dirty="0" smtClean="0"/>
            <a:t>  IL 22/6/10) </a:t>
          </a:r>
          <a:endParaRPr lang="it-IT" sz="500" kern="1200" dirty="0"/>
        </a:p>
      </dsp:txBody>
      <dsp:txXfrm rot="-5400000">
        <a:off x="2962656" y="3844108"/>
        <a:ext cx="5256833" cy="186899"/>
      </dsp:txXfrm>
    </dsp:sp>
    <dsp:sp modelId="{DF1DD030-869E-423B-B1BD-75F29369B4C1}">
      <dsp:nvSpPr>
        <dsp:cNvPr id="0" name=""/>
        <dsp:cNvSpPr/>
      </dsp:nvSpPr>
      <dsp:spPr>
        <a:xfrm>
          <a:off x="0" y="3786775"/>
          <a:ext cx="2962656" cy="258901"/>
        </a:xfrm>
        <a:prstGeom prst="roundRect">
          <a:avLst/>
        </a:prstGeom>
        <a:solidFill>
          <a:srgbClr val="F0A1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TECNOSERVICECAMERE (già TECNOCAMERE) </a:t>
          </a:r>
          <a:r>
            <a:rPr lang="it-IT" sz="1000" kern="1200" dirty="0" err="1" smtClean="0"/>
            <a:t>Scpa</a:t>
          </a:r>
          <a:endParaRPr lang="it-IT" sz="1000" kern="1200" dirty="0"/>
        </a:p>
      </dsp:txBody>
      <dsp:txXfrm>
        <a:off x="12639" y="3799414"/>
        <a:ext cx="2937378" cy="233623"/>
      </dsp:txXfrm>
    </dsp:sp>
    <dsp:sp modelId="{0254FDE7-7B91-446D-BEAB-491E68E2B8BB}">
      <dsp:nvSpPr>
        <dsp:cNvPr id="0" name=""/>
        <dsp:cNvSpPr/>
      </dsp:nvSpPr>
      <dsp:spPr>
        <a:xfrm rot="5400000">
          <a:off x="5492567" y="1575932"/>
          <a:ext cx="20712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/>
            <a:t>0,19%  </a:t>
          </a:r>
          <a:endParaRPr lang="it-IT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500" kern="1200" dirty="0" smtClean="0">
              <a:solidFill>
                <a:schemeClr val="tx1"/>
              </a:solidFill>
            </a:rPr>
            <a:t>Pareggio bilancio ultimi 3 anni </a:t>
          </a:r>
          <a:r>
            <a:rPr lang="it-IT" sz="500" kern="1200" smtClean="0">
              <a:solidFill>
                <a:schemeClr val="tx1"/>
              </a:solidFill>
            </a:rPr>
            <a:t>: </a:t>
          </a:r>
          <a:r>
            <a:rPr lang="it-IT" sz="500" kern="1200" smtClean="0">
              <a:solidFill>
                <a:schemeClr val="tx1"/>
              </a:solidFill>
            </a:rPr>
            <a:t>2013  </a:t>
          </a:r>
          <a:r>
            <a:rPr lang="it-IT" sz="500" kern="1200" dirty="0" smtClean="0">
              <a:solidFill>
                <a:schemeClr val="tx1"/>
              </a:solidFill>
            </a:rPr>
            <a:t>SI </a:t>
          </a:r>
          <a:r>
            <a:rPr lang="it-IT" sz="500" kern="1200" smtClean="0">
              <a:solidFill>
                <a:schemeClr val="tx1"/>
              </a:solidFill>
            </a:rPr>
            <a:t>–  </a:t>
          </a:r>
          <a:r>
            <a:rPr lang="it-IT" sz="500" kern="1200" smtClean="0">
              <a:solidFill>
                <a:schemeClr val="tx1"/>
              </a:solidFill>
            </a:rPr>
            <a:t>2014  </a:t>
          </a:r>
          <a:r>
            <a:rPr lang="it-IT" sz="500" kern="1200" dirty="0" smtClean="0">
              <a:solidFill>
                <a:schemeClr val="tx1"/>
              </a:solidFill>
            </a:rPr>
            <a:t>SI  </a:t>
          </a:r>
          <a:r>
            <a:rPr lang="it-IT" sz="500" kern="1200" smtClean="0">
              <a:solidFill>
                <a:schemeClr val="tx1"/>
              </a:solidFill>
            </a:rPr>
            <a:t>–  </a:t>
          </a:r>
          <a:r>
            <a:rPr lang="it-IT" sz="500" kern="1200" smtClean="0">
              <a:solidFill>
                <a:schemeClr val="tx1"/>
              </a:solidFill>
            </a:rPr>
            <a:t>2015   </a:t>
          </a:r>
          <a:r>
            <a:rPr lang="it-IT" sz="500" kern="1200" dirty="0" smtClean="0">
              <a:solidFill>
                <a:schemeClr val="tx1"/>
              </a:solidFill>
            </a:rPr>
            <a:t>SI                                                                                       </a:t>
          </a:r>
          <a:r>
            <a:rPr lang="it-IT" sz="500" kern="1200" dirty="0" smtClean="0"/>
            <a:t>SOCIETA’ DEL SISTEMA CAMERALE </a:t>
          </a:r>
          <a:endParaRPr lang="it-IT" sz="500" kern="1200" dirty="0"/>
        </a:p>
      </dsp:txBody>
      <dsp:txXfrm rot="-5400000">
        <a:off x="2962656" y="4115955"/>
        <a:ext cx="5256833" cy="186899"/>
      </dsp:txXfrm>
    </dsp:sp>
    <dsp:sp modelId="{E108B2F7-A6BF-42ED-9BE2-16D3744A08CB}">
      <dsp:nvSpPr>
        <dsp:cNvPr id="0" name=""/>
        <dsp:cNvSpPr/>
      </dsp:nvSpPr>
      <dsp:spPr>
        <a:xfrm>
          <a:off x="0" y="4079953"/>
          <a:ext cx="2962656" cy="258901"/>
        </a:xfrm>
        <a:prstGeom prst="roundRect">
          <a:avLst/>
        </a:prstGeom>
        <a:solidFill>
          <a:srgbClr val="F0A1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smtClean="0">
              <a:solidFill>
                <a:schemeClr val="bg1"/>
              </a:solidFill>
            </a:rPr>
            <a:t>IC OUTSOURCING S.c. a r.l.</a:t>
          </a:r>
          <a:endParaRPr lang="it-IT" sz="1000" kern="1200" dirty="0">
            <a:solidFill>
              <a:schemeClr val="bg1"/>
            </a:solidFill>
          </a:endParaRPr>
        </a:p>
      </dsp:txBody>
      <dsp:txXfrm>
        <a:off x="12639" y="4092592"/>
        <a:ext cx="2937378" cy="233623"/>
      </dsp:txXfrm>
    </dsp:sp>
    <dsp:sp modelId="{6910399A-9DAE-4A4B-A980-14A8E6F0D607}">
      <dsp:nvSpPr>
        <dsp:cNvPr id="0" name=""/>
        <dsp:cNvSpPr/>
      </dsp:nvSpPr>
      <dsp:spPr>
        <a:xfrm>
          <a:off x="2949433" y="1894624"/>
          <a:ext cx="5261836" cy="283642"/>
        </a:xfrm>
        <a:prstGeom prst="roundRect">
          <a:avLst/>
        </a:prstGeom>
        <a:solidFill>
          <a:schemeClr val="accent1">
            <a:lumMod val="20000"/>
            <a:lumOff val="80000"/>
            <a:alpha val="82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smtClean="0">
              <a:solidFill>
                <a:schemeClr val="tx1"/>
              </a:solidFill>
            </a:rPr>
            <a:t>1,5%</a:t>
          </a:r>
          <a:endParaRPr lang="it-IT" sz="1000" kern="1200" dirty="0">
            <a:solidFill>
              <a:schemeClr val="tx1"/>
            </a:solidFill>
          </a:endParaRPr>
        </a:p>
      </dsp:txBody>
      <dsp:txXfrm>
        <a:off x="2963279" y="1908470"/>
        <a:ext cx="5234144" cy="255950"/>
      </dsp:txXfrm>
    </dsp:sp>
    <dsp:sp modelId="{70C300BA-6595-481E-87B8-9FF7A9EE4C27}">
      <dsp:nvSpPr>
        <dsp:cNvPr id="0" name=""/>
        <dsp:cNvSpPr/>
      </dsp:nvSpPr>
      <dsp:spPr>
        <a:xfrm>
          <a:off x="2952316" y="1931396"/>
          <a:ext cx="5246300" cy="258901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500" kern="1200" dirty="0" smtClean="0">
              <a:solidFill>
                <a:schemeClr val="tx1"/>
              </a:solidFill>
            </a:rPr>
            <a:t>0,15 %</a:t>
          </a:r>
        </a:p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500" kern="1200" dirty="0" smtClean="0">
              <a:solidFill>
                <a:schemeClr val="tx1"/>
              </a:solidFill>
            </a:rPr>
            <a:t>Pareggio bilancio ultimi 3 anni: 2015  </a:t>
          </a:r>
          <a:r>
            <a:rPr lang="it-IT" sz="500" kern="1200" dirty="0" smtClean="0">
              <a:solidFill>
                <a:srgbClr val="FF0000"/>
              </a:solidFill>
            </a:rPr>
            <a:t>ND</a:t>
          </a:r>
          <a:r>
            <a:rPr lang="it-IT" sz="500" kern="1200" dirty="0" smtClean="0">
              <a:solidFill>
                <a:schemeClr val="tx1"/>
              </a:solidFill>
            </a:rPr>
            <a:t>	 			                                                                               SOCIETA’ DEL SISTEMA CAMERALE</a:t>
          </a:r>
        </a:p>
      </dsp:txBody>
      <dsp:txXfrm>
        <a:off x="2964955" y="1944035"/>
        <a:ext cx="5221022" cy="233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CEE1C-D95C-4E17-9B98-BA0DA3BB494C}" type="datetimeFigureOut">
              <a:rPr lang="it-IT" smtClean="0"/>
              <a:t>28/03/2017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AAD07-967D-42C2-A788-44A0ACB85C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8808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6B5191-9D9B-4E45-8A43-BA44C609DF7B}" type="datetimeFigureOut">
              <a:rPr lang="it-IT" smtClean="0"/>
              <a:t>28/03/2017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C4CFC4-D098-4A03-A005-4B812422BB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8523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4CFC4-D098-4A03-A005-4B812422BBA9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8588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4013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1455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5876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5810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8867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5631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28/03/2017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6388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28/03/2017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2307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28/03/2017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2302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697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CBC9-B983-44B4-A8B5-3BCBF1D134D4}" type="datetimeFigureOut">
              <a:rPr lang="it-IT" smtClean="0"/>
              <a:t>28/03/2017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91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2CBC9-B983-44B4-A8B5-3BCBF1D134D4}" type="datetimeFigureOut">
              <a:rPr lang="it-IT" smtClean="0"/>
              <a:t>28/03/2017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C79DD-E871-44C7-9FBC-3F355170B1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068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ELENCO PARTECIPAZIONI</a:t>
            </a:r>
            <a:endParaRPr lang="it-IT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5436156"/>
              </p:ext>
            </p:extLst>
          </p:nvPr>
        </p:nvGraphicFramePr>
        <p:xfrm>
          <a:off x="467544" y="1700808"/>
          <a:ext cx="8229600" cy="4909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1855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311</Words>
  <Application>Microsoft Office PowerPoint</Application>
  <PresentationFormat>Presentazione su schermo (4:3)</PresentationFormat>
  <Paragraphs>52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ELENCO PARTECIPAZIONI</vt:lpstr>
    </vt:vector>
  </TitlesOfParts>
  <Company>CCIAA-SS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Arianna</dc:creator>
  <cp:lastModifiedBy>Arianna</cp:lastModifiedBy>
  <cp:revision>107</cp:revision>
  <cp:lastPrinted>2012-04-06T09:35:36Z</cp:lastPrinted>
  <dcterms:created xsi:type="dcterms:W3CDTF">2012-03-19T16:19:20Z</dcterms:created>
  <dcterms:modified xsi:type="dcterms:W3CDTF">2017-03-28T12:08:52Z</dcterms:modified>
</cp:coreProperties>
</file>